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sldIdLst>
    <p:sldId id="256" r:id="rId14"/>
    <p:sldId id="257" r:id="rId15"/>
  </p:sldIdLst>
  <p:sldSz cx="9753600" cy="130048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Sans" charset="0"/>
        <a:ea typeface="ヒラギノ角ゴ ProN W3" panose="020B0300000000000000" pitchFamily="34" charset="-128"/>
        <a:cs typeface="+mn-cs"/>
        <a:sym typeface="Gill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Sans" charset="0"/>
        <a:ea typeface="ヒラギノ角ゴ ProN W3" panose="020B0300000000000000" pitchFamily="34" charset="-128"/>
        <a:cs typeface="+mn-cs"/>
        <a:sym typeface="Gill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Sans" charset="0"/>
        <a:ea typeface="ヒラギノ角ゴ ProN W3" panose="020B0300000000000000" pitchFamily="34" charset="-128"/>
        <a:cs typeface="+mn-cs"/>
        <a:sym typeface="Gill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Sans" charset="0"/>
        <a:ea typeface="ヒラギノ角ゴ ProN W3" panose="020B0300000000000000" pitchFamily="34" charset="-128"/>
        <a:cs typeface="+mn-cs"/>
        <a:sym typeface="Gill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Sans" charset="0"/>
        <a:ea typeface="ヒラギノ角ゴ ProN W3" panose="020B0300000000000000" pitchFamily="34" charset="-128"/>
        <a:cs typeface="+mn-cs"/>
        <a:sym typeface="Gill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Sans" charset="0"/>
        <a:ea typeface="ヒラギノ角ゴ ProN W3" panose="020B0300000000000000" pitchFamily="34" charset="-128"/>
        <a:cs typeface="+mn-cs"/>
        <a:sym typeface="Gill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Sans" charset="0"/>
        <a:ea typeface="ヒラギノ角ゴ ProN W3" panose="020B0300000000000000" pitchFamily="34" charset="-128"/>
        <a:cs typeface="+mn-cs"/>
        <a:sym typeface="Gill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Sans" charset="0"/>
        <a:ea typeface="ヒラギノ角ゴ ProN W3" panose="020B0300000000000000" pitchFamily="34" charset="-128"/>
        <a:cs typeface="+mn-cs"/>
        <a:sym typeface="Gill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Sans" charset="0"/>
        <a:ea typeface="ヒラギノ角ゴ ProN W3" panose="020B0300000000000000" pitchFamily="34" charset="-128"/>
        <a:cs typeface="+mn-cs"/>
        <a:sym typeface="Gill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6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2925"/>
  </p:normalViewPr>
  <p:slideViewPr>
    <p:cSldViewPr>
      <p:cViewPr varScale="1">
        <p:scale>
          <a:sx n="62" d="100"/>
          <a:sy n="62" d="100"/>
        </p:scale>
        <p:origin x="2304" y="224"/>
      </p:cViewPr>
      <p:guideLst>
        <p:guide orient="horz" pos="4096"/>
        <p:guide pos="3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2128838"/>
            <a:ext cx="7315200" cy="45275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6831013"/>
            <a:ext cx="7315200" cy="31400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947651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90151290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2128838"/>
            <a:ext cx="7315200" cy="45275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6831013"/>
            <a:ext cx="7315200" cy="31400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40856151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279360997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3241675"/>
            <a:ext cx="8412162" cy="54102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5163" y="8702675"/>
            <a:ext cx="8412162" cy="28448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30544197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52500" y="3695700"/>
            <a:ext cx="1816100" cy="7620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921000" y="3695700"/>
            <a:ext cx="1816100" cy="7620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52569673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692150"/>
            <a:ext cx="8412162" cy="2514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1513" y="3187700"/>
            <a:ext cx="4125912" cy="1562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1513" y="4749800"/>
            <a:ext cx="4125912" cy="6988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37125" y="3187700"/>
            <a:ext cx="4146550" cy="1562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37125" y="4749800"/>
            <a:ext cx="4146550" cy="6988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99402108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62504715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198596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6550" y="1871663"/>
            <a:ext cx="4937125" cy="9242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16981396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46550" y="1871663"/>
            <a:ext cx="4937125" cy="9242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>
              <a:sym typeface="GillSans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17247596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6277114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38950" y="342900"/>
            <a:ext cx="1962150" cy="10972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52500" y="342900"/>
            <a:ext cx="5734050" cy="10972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16114545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38950" y="342900"/>
            <a:ext cx="1962150" cy="10972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52500" y="342900"/>
            <a:ext cx="5734050" cy="10972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44281356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2128838"/>
            <a:ext cx="7315200" cy="45275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6831013"/>
            <a:ext cx="7315200" cy="31400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1808354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27423828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3241675"/>
            <a:ext cx="8412162" cy="54102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5163" y="8702675"/>
            <a:ext cx="8412162" cy="28448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11804526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52500" y="3695700"/>
            <a:ext cx="3848100" cy="7620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0" y="3695700"/>
            <a:ext cx="3848100" cy="7620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297903998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692150"/>
            <a:ext cx="8412162" cy="2514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1513" y="3187700"/>
            <a:ext cx="4125912" cy="1562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1513" y="4749800"/>
            <a:ext cx="4125912" cy="6988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37125" y="3187700"/>
            <a:ext cx="4146550" cy="1562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37125" y="4749800"/>
            <a:ext cx="4146550" cy="6988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63257372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21770511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3884601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6550" y="1871663"/>
            <a:ext cx="4937125" cy="9242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20123345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46550" y="1871663"/>
            <a:ext cx="4937125" cy="9242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>
              <a:sym typeface="GillSans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6362434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2128838"/>
            <a:ext cx="7315200" cy="45275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6831013"/>
            <a:ext cx="7315200" cy="3140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57144722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02140894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38950" y="342900"/>
            <a:ext cx="1962150" cy="10972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52500" y="342900"/>
            <a:ext cx="5734050" cy="10972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00152699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2128838"/>
            <a:ext cx="7315200" cy="45275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6831013"/>
            <a:ext cx="7315200" cy="31400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35801602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7442575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3241675"/>
            <a:ext cx="8412162" cy="54102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5163" y="8702675"/>
            <a:ext cx="8412162" cy="28448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11626666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829300" y="3695700"/>
            <a:ext cx="1409700" cy="7620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91400" y="3695700"/>
            <a:ext cx="1409700" cy="7620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83326536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692150"/>
            <a:ext cx="8412162" cy="2514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1513" y="3187700"/>
            <a:ext cx="4125912" cy="1562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1513" y="4749800"/>
            <a:ext cx="4125912" cy="6988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37125" y="3187700"/>
            <a:ext cx="4146550" cy="1562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37125" y="4749800"/>
            <a:ext cx="4146550" cy="6988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20826727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87037444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9259552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6550" y="1871663"/>
            <a:ext cx="4937125" cy="9242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9662750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9925" y="3462338"/>
            <a:ext cx="8413750" cy="8250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89032263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46550" y="1871663"/>
            <a:ext cx="4937125" cy="9242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>
              <a:sym typeface="GillSans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16261955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75025335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38950" y="342900"/>
            <a:ext cx="1962150" cy="10972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52500" y="342900"/>
            <a:ext cx="5734050" cy="10972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84837239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2128838"/>
            <a:ext cx="7315200" cy="45275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6831013"/>
            <a:ext cx="7315200" cy="31400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10673652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81332458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3241675"/>
            <a:ext cx="8412162" cy="54102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5163" y="8702675"/>
            <a:ext cx="8412162" cy="28448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28727828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52500" y="3695700"/>
            <a:ext cx="1816100" cy="7620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921000" y="3695700"/>
            <a:ext cx="1816100" cy="7620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22469521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692150"/>
            <a:ext cx="8412162" cy="2514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1513" y="3187700"/>
            <a:ext cx="4125912" cy="1562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1513" y="4749800"/>
            <a:ext cx="4125912" cy="6988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37125" y="3187700"/>
            <a:ext cx="4146550" cy="1562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37125" y="4749800"/>
            <a:ext cx="4146550" cy="6988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92402803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75165855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805693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3241675"/>
            <a:ext cx="8412162" cy="54102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5163" y="8702675"/>
            <a:ext cx="8412162" cy="284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52508490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6550" y="1871663"/>
            <a:ext cx="4937125" cy="9242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34695955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46550" y="1871663"/>
            <a:ext cx="4937125" cy="9242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>
              <a:sym typeface="GillSans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24499359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6860675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38950" y="342900"/>
            <a:ext cx="1962150" cy="10972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52500" y="342900"/>
            <a:ext cx="5734050" cy="10972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6973032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69925" y="3462338"/>
            <a:ext cx="4130675" cy="8250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0" y="3462338"/>
            <a:ext cx="4130675" cy="8250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2874435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692150"/>
            <a:ext cx="8412162" cy="2514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1513" y="3187700"/>
            <a:ext cx="4125912" cy="1562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1513" y="4749800"/>
            <a:ext cx="4125912" cy="6988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37125" y="3187700"/>
            <a:ext cx="4146550" cy="1562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37125" y="4749800"/>
            <a:ext cx="4146550" cy="6988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9137881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6855536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89820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6550" y="1871663"/>
            <a:ext cx="4937125" cy="92424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275612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4746447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46550" y="1871663"/>
            <a:ext cx="4937125" cy="9242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>
              <a:sym typeface="GillSans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6728338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69925" y="3462338"/>
            <a:ext cx="8413750" cy="82502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9143405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80238" y="3462338"/>
            <a:ext cx="2103437" cy="825023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69925" y="3462338"/>
            <a:ext cx="6157913" cy="82502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6549807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2128838"/>
            <a:ext cx="7315200" cy="452755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6831013"/>
            <a:ext cx="7315200" cy="31400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6707042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925" y="692150"/>
            <a:ext cx="8413750" cy="25146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078851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3241675"/>
            <a:ext cx="8412162" cy="54102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5163" y="8702675"/>
            <a:ext cx="8412162" cy="28448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685920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925" y="692150"/>
            <a:ext cx="8413750" cy="25146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52500" y="1689100"/>
            <a:ext cx="3848100" cy="96139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0" y="1689100"/>
            <a:ext cx="3848100" cy="96139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5469539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692150"/>
            <a:ext cx="8412162" cy="25146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1513" y="3187700"/>
            <a:ext cx="4125912" cy="1562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1513" y="4749800"/>
            <a:ext cx="4125912" cy="6988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37125" y="3187700"/>
            <a:ext cx="4146550" cy="1562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37125" y="4749800"/>
            <a:ext cx="4146550" cy="6988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7323100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925" y="692150"/>
            <a:ext cx="8413750" cy="25146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6611879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0780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3241675"/>
            <a:ext cx="8412162" cy="54102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5163" y="8702675"/>
            <a:ext cx="8412162" cy="28448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45624434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6550" y="1871663"/>
            <a:ext cx="4937125" cy="9242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9012964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46550" y="1871663"/>
            <a:ext cx="4937125" cy="9242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>
              <a:sym typeface="GillSans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2782900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925" y="692150"/>
            <a:ext cx="8413750" cy="25146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890867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80238" y="692150"/>
            <a:ext cx="2103437" cy="10610850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69925" y="692150"/>
            <a:ext cx="6157913" cy="106108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27035685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2128838"/>
            <a:ext cx="7315200" cy="45275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6831013"/>
            <a:ext cx="7315200" cy="3140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3501948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9925" y="3462338"/>
            <a:ext cx="8413750" cy="8250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6440228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3241675"/>
            <a:ext cx="8412162" cy="54102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5163" y="8702675"/>
            <a:ext cx="8412162" cy="284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6562211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69925" y="3462338"/>
            <a:ext cx="4130675" cy="8250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0" y="3462338"/>
            <a:ext cx="4130675" cy="8250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9417567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692150"/>
            <a:ext cx="8412162" cy="2514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1513" y="3187700"/>
            <a:ext cx="4125912" cy="1562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1513" y="4749800"/>
            <a:ext cx="4125912" cy="6988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37125" y="3187700"/>
            <a:ext cx="4146550" cy="1562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37125" y="4749800"/>
            <a:ext cx="4146550" cy="6988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97951086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777281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52500" y="3695700"/>
            <a:ext cx="3848100" cy="7620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0" y="3695700"/>
            <a:ext cx="3848100" cy="7620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7544119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803817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6550" y="1871663"/>
            <a:ext cx="4937125" cy="92424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1196874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46550" y="1871663"/>
            <a:ext cx="4937125" cy="9242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>
              <a:sym typeface="GillSans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23796800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69925" y="3462338"/>
            <a:ext cx="8413750" cy="82502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93643419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80238" y="3462338"/>
            <a:ext cx="2103437" cy="862806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69925" y="3462338"/>
            <a:ext cx="6157913" cy="86280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5842783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2128838"/>
            <a:ext cx="7315200" cy="45275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6831013"/>
            <a:ext cx="7315200" cy="3140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6554255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9925" y="3462338"/>
            <a:ext cx="8413750" cy="8250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71832119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3241675"/>
            <a:ext cx="8412162" cy="54102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5163" y="8702675"/>
            <a:ext cx="8412162" cy="284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14711459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69925" y="3462338"/>
            <a:ext cx="4130675" cy="8250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0" y="3462338"/>
            <a:ext cx="4130675" cy="8250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034489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692150"/>
            <a:ext cx="8412162" cy="2514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1513" y="3187700"/>
            <a:ext cx="4125912" cy="1562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1513" y="4749800"/>
            <a:ext cx="4125912" cy="6988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37125" y="3187700"/>
            <a:ext cx="4146550" cy="1562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37125" y="4749800"/>
            <a:ext cx="4146550" cy="6988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155142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692150"/>
            <a:ext cx="8412162" cy="2514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1513" y="3187700"/>
            <a:ext cx="4125912" cy="1562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1513" y="4749800"/>
            <a:ext cx="4125912" cy="6988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37125" y="3187700"/>
            <a:ext cx="4146550" cy="1562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37125" y="4749800"/>
            <a:ext cx="4146550" cy="6988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95252245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97895142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021220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6550" y="1871663"/>
            <a:ext cx="4937125" cy="92424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21183566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46550" y="1871663"/>
            <a:ext cx="4937125" cy="9242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>
              <a:sym typeface="GillSans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46423578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69925" y="3462338"/>
            <a:ext cx="8413750" cy="82502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244581724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80238" y="3462338"/>
            <a:ext cx="2103437" cy="862806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69925" y="3462338"/>
            <a:ext cx="6157913" cy="86280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03815278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2128838"/>
            <a:ext cx="7315200" cy="452755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6831013"/>
            <a:ext cx="7315200" cy="31400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27482315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5917789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3241675"/>
            <a:ext cx="8412162" cy="5410200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5163" y="8702675"/>
            <a:ext cx="8412162" cy="28448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21426006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82600" y="6388100"/>
            <a:ext cx="2127250" cy="44069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762250" y="6388100"/>
            <a:ext cx="2127250" cy="44069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9032887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44685496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692150"/>
            <a:ext cx="8412162" cy="2514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1513" y="3187700"/>
            <a:ext cx="4125912" cy="1562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1513" y="4749800"/>
            <a:ext cx="4125912" cy="6988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37125" y="3187700"/>
            <a:ext cx="4146550" cy="1562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37125" y="4749800"/>
            <a:ext cx="4146550" cy="6988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24209469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63615028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2525614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6550" y="1871663"/>
            <a:ext cx="4937125" cy="9242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27006461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46550" y="1871663"/>
            <a:ext cx="4937125" cy="9242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>
              <a:sym typeface="GillSans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07076967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21521574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87775" y="1879600"/>
            <a:ext cx="1101725" cy="8915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82600" y="1879600"/>
            <a:ext cx="3152775" cy="8915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299044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2128838"/>
            <a:ext cx="7315200" cy="452755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6831013"/>
            <a:ext cx="7315200" cy="31400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58307668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17552851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3241675"/>
            <a:ext cx="8412162" cy="5410200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5163" y="8702675"/>
            <a:ext cx="8412162" cy="28448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357111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6281120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82600" y="6388100"/>
            <a:ext cx="2127250" cy="44069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762250" y="6388100"/>
            <a:ext cx="2127250" cy="44069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7552610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692150"/>
            <a:ext cx="8412162" cy="2514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1513" y="3187700"/>
            <a:ext cx="4125912" cy="1562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1513" y="4749800"/>
            <a:ext cx="4125912" cy="6988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37125" y="3187700"/>
            <a:ext cx="4146550" cy="1562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37125" y="4749800"/>
            <a:ext cx="4146550" cy="6988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49704716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809932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1161211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6550" y="1871663"/>
            <a:ext cx="4937125" cy="9242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99059942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46550" y="1871663"/>
            <a:ext cx="4937125" cy="9242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>
              <a:sym typeface="GillSans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95077203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29075801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87775" y="1879600"/>
            <a:ext cx="1101725" cy="8915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82600" y="1879600"/>
            <a:ext cx="3152775" cy="8915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7891724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2128838"/>
            <a:ext cx="7315200" cy="45275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6831013"/>
            <a:ext cx="7315200" cy="3140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80626572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9925" y="3462338"/>
            <a:ext cx="8413750" cy="8250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4870162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6550" y="1871663"/>
            <a:ext cx="4937125" cy="9242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6921031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3241675"/>
            <a:ext cx="8412162" cy="54102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5163" y="8702675"/>
            <a:ext cx="8412162" cy="284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81009841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69925" y="3462338"/>
            <a:ext cx="4130675" cy="8250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0" y="3462338"/>
            <a:ext cx="4130675" cy="8250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41983025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692150"/>
            <a:ext cx="8412162" cy="2514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1513" y="3187700"/>
            <a:ext cx="4125912" cy="1562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1513" y="4749800"/>
            <a:ext cx="4125912" cy="6988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37125" y="3187700"/>
            <a:ext cx="4146550" cy="1562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37125" y="4749800"/>
            <a:ext cx="4146550" cy="6988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03583371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12996284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7041901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6550" y="1871663"/>
            <a:ext cx="4937125" cy="92424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08633179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46550" y="1871663"/>
            <a:ext cx="4937125" cy="9242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>
              <a:sym typeface="GillSans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91097976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69925" y="3462338"/>
            <a:ext cx="8413750" cy="82502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84858682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80238" y="342900"/>
            <a:ext cx="2103437" cy="113696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69925" y="342900"/>
            <a:ext cx="6157913" cy="11369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8882134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2128838"/>
            <a:ext cx="7315200" cy="452755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6831013"/>
            <a:ext cx="7315200" cy="3140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3194742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46550" y="1871663"/>
            <a:ext cx="4937125" cy="9242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>
              <a:sym typeface="GillSans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34081868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925" y="692150"/>
            <a:ext cx="8413750" cy="25146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9925" y="3462338"/>
            <a:ext cx="8413750" cy="8250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53384827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163" y="3241675"/>
            <a:ext cx="8412162" cy="54102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5163" y="8702675"/>
            <a:ext cx="8412162" cy="284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53116122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925" y="692150"/>
            <a:ext cx="8413750" cy="25146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69925" y="3462338"/>
            <a:ext cx="4130675" cy="8250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0" y="3462338"/>
            <a:ext cx="4130675" cy="8250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05556333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692150"/>
            <a:ext cx="8412162" cy="25146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1513" y="3187700"/>
            <a:ext cx="4125912" cy="1562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1513" y="4749800"/>
            <a:ext cx="4125912" cy="6988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37125" y="3187700"/>
            <a:ext cx="4146550" cy="1562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37125" y="4749800"/>
            <a:ext cx="4146550" cy="6988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35808537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925" y="692150"/>
            <a:ext cx="8413750" cy="25146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7264522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0579270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6550" y="1871663"/>
            <a:ext cx="4937125" cy="92424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31483864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513" y="866775"/>
            <a:ext cx="3146425" cy="303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46550" y="1871663"/>
            <a:ext cx="4937125" cy="9242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>
              <a:sym typeface="GillSans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1513" y="3902075"/>
            <a:ext cx="3146425" cy="722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4567986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925" y="692150"/>
            <a:ext cx="8413750" cy="25146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69925" y="3462338"/>
            <a:ext cx="8413750" cy="82502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41825477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80238" y="692150"/>
            <a:ext cx="2103437" cy="110204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69925" y="692150"/>
            <a:ext cx="6157913" cy="11020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712697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B280BCA-82D3-AB4C-95DF-F1D31591E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52500" y="342900"/>
            <a:ext cx="7848600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A4EDECCB-CFFC-714A-BB5A-0F8BA9DAC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52500" y="3695700"/>
            <a:ext cx="78486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de-DE">
                <a:sym typeface="GillSans" charset="0"/>
              </a:rPr>
              <a:t>Second level</a:t>
            </a:r>
          </a:p>
          <a:p>
            <a:pPr lvl="2"/>
            <a:r>
              <a:rPr lang="en-US" altLang="de-DE">
                <a:sym typeface="GillSans" charset="0"/>
              </a:rPr>
              <a:t>Third level</a:t>
            </a:r>
          </a:p>
          <a:p>
            <a:pPr lvl="3"/>
            <a:r>
              <a:rPr lang="en-US" altLang="de-DE">
                <a:sym typeface="GillSans" charset="0"/>
              </a:rPr>
              <a:t>Fourth level</a:t>
            </a:r>
          </a:p>
          <a:p>
            <a:pPr lvl="4"/>
            <a:r>
              <a:rPr lang="en-US" altLang="de-DE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200" kern="12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9pPr>
    </p:titleStyle>
    <p:bodyStyle>
      <a:lvl1pPr marL="838200" indent="-571500" algn="l" rtl="0" eaLnBrk="0" fontAlgn="base" hangingPunct="0">
        <a:spcBef>
          <a:spcPts val="32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282700" indent="-571500" algn="l" rtl="0" eaLnBrk="0" fontAlgn="base" hangingPunct="0">
        <a:spcBef>
          <a:spcPts val="32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2pPr>
      <a:lvl3pPr marL="1727200" indent="-571500" algn="l" rtl="0" eaLnBrk="0" fontAlgn="base" hangingPunct="0">
        <a:spcBef>
          <a:spcPts val="32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3pPr>
      <a:lvl4pPr marL="2171700" indent="-571500" algn="l" rtl="0" eaLnBrk="0" fontAlgn="base" hangingPunct="0">
        <a:spcBef>
          <a:spcPts val="32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4pPr>
      <a:lvl5pPr marL="2616200" indent="-571500" algn="l" rtl="0" eaLnBrk="0" fontAlgn="base" hangingPunct="0">
        <a:spcBef>
          <a:spcPts val="32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AB6FAC5A-3831-D14C-A4D3-63313990FF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52500" y="342900"/>
            <a:ext cx="7848600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title style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7CD62E9-9668-564C-B5D8-ABC310F2B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52500" y="3695700"/>
            <a:ext cx="37846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de-DE">
                <a:sym typeface="GillSans" charset="0"/>
              </a:rPr>
              <a:t>Second level</a:t>
            </a:r>
          </a:p>
          <a:p>
            <a:pPr lvl="2"/>
            <a:r>
              <a:rPr lang="en-US" altLang="de-DE">
                <a:sym typeface="GillSans" charset="0"/>
              </a:rPr>
              <a:t>Third level</a:t>
            </a:r>
          </a:p>
          <a:p>
            <a:pPr lvl="3"/>
            <a:r>
              <a:rPr lang="en-US" altLang="de-DE">
                <a:sym typeface="GillSans" charset="0"/>
              </a:rPr>
              <a:t>Fourth level</a:t>
            </a:r>
          </a:p>
          <a:p>
            <a:pPr lvl="4"/>
            <a:r>
              <a:rPr lang="en-US" altLang="de-DE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200" kern="12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9pPr>
    </p:titleStyle>
    <p:bodyStyle>
      <a:lvl1pPr marL="7604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2049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2pPr>
      <a:lvl3pPr marL="16494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3pPr>
      <a:lvl4pPr marL="20939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4pPr>
      <a:lvl5pPr marL="25384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562DF543-FFDC-FD4C-98BA-709C873281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52500" y="342900"/>
            <a:ext cx="7848600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title style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EC684D8-D922-5144-B954-BBDD38BAB7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52500" y="3695700"/>
            <a:ext cx="78486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de-DE">
                <a:sym typeface="GillSans" charset="0"/>
              </a:rPr>
              <a:t>Second level</a:t>
            </a:r>
          </a:p>
          <a:p>
            <a:pPr lvl="2"/>
            <a:r>
              <a:rPr lang="en-US" altLang="de-DE">
                <a:sym typeface="GillSans" charset="0"/>
              </a:rPr>
              <a:t>Third level</a:t>
            </a:r>
          </a:p>
          <a:p>
            <a:pPr lvl="3"/>
            <a:r>
              <a:rPr lang="en-US" altLang="de-DE">
                <a:sym typeface="GillSans" charset="0"/>
              </a:rPr>
              <a:t>Fourth level</a:t>
            </a:r>
          </a:p>
          <a:p>
            <a:pPr lvl="4"/>
            <a:r>
              <a:rPr lang="en-US" altLang="de-DE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200" kern="12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9pPr>
    </p:titleStyle>
    <p:bodyStyle>
      <a:lvl1pPr marL="7604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2049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2pPr>
      <a:lvl3pPr marL="16494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3pPr>
      <a:lvl4pPr marL="20939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4pPr>
      <a:lvl5pPr marL="25384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7A934D62-63AF-F848-A859-D9A5AA9F11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52500" y="342900"/>
            <a:ext cx="7848600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title style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EE4ADC3-9A7F-8541-90C9-86358B313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829300" y="3695700"/>
            <a:ext cx="29718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de-DE">
                <a:sym typeface="GillSans" charset="0"/>
              </a:rPr>
              <a:t>Second level</a:t>
            </a:r>
          </a:p>
          <a:p>
            <a:pPr lvl="2"/>
            <a:r>
              <a:rPr lang="en-US" altLang="de-DE">
                <a:sym typeface="GillSans" charset="0"/>
              </a:rPr>
              <a:t>Third level</a:t>
            </a:r>
          </a:p>
          <a:p>
            <a:pPr lvl="3"/>
            <a:r>
              <a:rPr lang="en-US" altLang="de-DE">
                <a:sym typeface="GillSans" charset="0"/>
              </a:rPr>
              <a:t>Fourth level</a:t>
            </a:r>
          </a:p>
          <a:p>
            <a:pPr lvl="4"/>
            <a:r>
              <a:rPr lang="en-US" altLang="de-DE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200" kern="12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9pPr>
    </p:titleStyle>
    <p:bodyStyle>
      <a:lvl1pPr marL="7604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2049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2pPr>
      <a:lvl3pPr marL="16494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3pPr>
      <a:lvl4pPr marL="20939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4pPr>
      <a:lvl5pPr marL="25384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BC73A7BC-C6DC-5F41-936B-E4BDFD3285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52500" y="342900"/>
            <a:ext cx="7848600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title style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A4D0FF0-7B1F-F34C-A9A5-10D518702A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52500" y="3695700"/>
            <a:ext cx="37846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de-DE">
                <a:sym typeface="GillSans" charset="0"/>
              </a:rPr>
              <a:t>Second level</a:t>
            </a:r>
          </a:p>
          <a:p>
            <a:pPr lvl="2"/>
            <a:r>
              <a:rPr lang="en-US" altLang="de-DE">
                <a:sym typeface="GillSans" charset="0"/>
              </a:rPr>
              <a:t>Third level</a:t>
            </a:r>
          </a:p>
          <a:p>
            <a:pPr lvl="3"/>
            <a:r>
              <a:rPr lang="en-US" altLang="de-DE">
                <a:sym typeface="GillSans" charset="0"/>
              </a:rPr>
              <a:t>Fourth level</a:t>
            </a:r>
          </a:p>
          <a:p>
            <a:pPr lvl="4"/>
            <a:r>
              <a:rPr lang="en-US" altLang="de-DE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200" kern="12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9pPr>
    </p:titleStyle>
    <p:bodyStyle>
      <a:lvl1pPr marL="7604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2049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2pPr>
      <a:lvl3pPr marL="16494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3pPr>
      <a:lvl4pPr marL="20939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4pPr>
      <a:lvl5pPr marL="2538413" indent="-493713" algn="l" rtl="0" eaLnBrk="0" fontAlgn="base" hangingPunct="0">
        <a:spcBef>
          <a:spcPts val="5100"/>
        </a:spcBef>
        <a:spcAft>
          <a:spcPct val="0"/>
        </a:spcAft>
        <a:buSzPct val="171000"/>
        <a:buFont typeface="Gill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7DF3EAB-8503-D448-B36A-2848C3267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52500" y="3962400"/>
            <a:ext cx="7848600" cy="5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200" kern="12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AC562336-8092-4441-964A-94E9625B8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52500" y="1689100"/>
            <a:ext cx="7848600" cy="961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de-DE">
                <a:sym typeface="GillSans" charset="0"/>
              </a:rPr>
              <a:t>Second level</a:t>
            </a:r>
          </a:p>
          <a:p>
            <a:pPr lvl="2"/>
            <a:r>
              <a:rPr lang="en-US" altLang="de-DE">
                <a:sym typeface="GillSans" charset="0"/>
              </a:rPr>
              <a:t>Third level</a:t>
            </a:r>
          </a:p>
          <a:p>
            <a:pPr lvl="3"/>
            <a:r>
              <a:rPr lang="en-US" altLang="de-DE">
                <a:sym typeface="GillSans" charset="0"/>
              </a:rPr>
              <a:t>Fourth level</a:t>
            </a:r>
          </a:p>
          <a:p>
            <a:pPr lvl="4"/>
            <a:r>
              <a:rPr lang="en-US" altLang="de-DE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200" kern="12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9pPr>
    </p:titleStyle>
    <p:bodyStyle>
      <a:lvl1pPr marL="838200" indent="-571500" algn="l" rtl="0" eaLnBrk="0" fontAlgn="base" hangingPunct="0">
        <a:spcBef>
          <a:spcPts val="64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282700" indent="-571500" algn="l" rtl="0" eaLnBrk="0" fontAlgn="base" hangingPunct="0">
        <a:spcBef>
          <a:spcPts val="64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2pPr>
      <a:lvl3pPr marL="1727200" indent="-571500" algn="l" rtl="0" eaLnBrk="0" fontAlgn="base" hangingPunct="0">
        <a:spcBef>
          <a:spcPts val="64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3pPr>
      <a:lvl4pPr marL="2171700" indent="-571500" algn="l" rtl="0" eaLnBrk="0" fontAlgn="base" hangingPunct="0">
        <a:spcBef>
          <a:spcPts val="64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4pPr>
      <a:lvl5pPr marL="2616200" indent="-571500" algn="l" rtl="0" eaLnBrk="0" fontAlgn="base" hangingPunct="0">
        <a:spcBef>
          <a:spcPts val="64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51B001B9-313F-884D-B38D-19AF70E81F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52500" y="9817100"/>
            <a:ext cx="7848600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200" kern="12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0B4F2D3D-A222-8041-8325-2C6DDBABE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52500" y="9817100"/>
            <a:ext cx="7848600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200" kern="12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73D9B75D-4BE6-5749-B8DA-6943BABE29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82600" y="6388100"/>
            <a:ext cx="4406900" cy="440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de-DE">
                <a:sym typeface="GillSans" charset="0"/>
              </a:rPr>
              <a:t>Second level</a:t>
            </a:r>
          </a:p>
          <a:p>
            <a:pPr lvl="2"/>
            <a:r>
              <a:rPr lang="en-US" altLang="de-DE">
                <a:sym typeface="GillSans" charset="0"/>
              </a:rPr>
              <a:t>Third level</a:t>
            </a:r>
          </a:p>
          <a:p>
            <a:pPr lvl="3"/>
            <a:r>
              <a:rPr lang="en-US" altLang="de-DE">
                <a:sym typeface="GillSans" charset="0"/>
              </a:rPr>
              <a:t>Fourth level</a:t>
            </a:r>
          </a:p>
          <a:p>
            <a:pPr lvl="4"/>
            <a:r>
              <a:rPr lang="en-US" altLang="de-DE">
                <a:sym typeface="GillSans" charset="0"/>
              </a:rPr>
              <a:t>Fifth level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A9FB2E0-1596-4645-AF61-8B6057165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1879600"/>
            <a:ext cx="4406900" cy="440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200" kern="12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9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9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9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9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592AD7C3-93E7-BA4E-9749-058115EE0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82600" y="6388100"/>
            <a:ext cx="4406900" cy="440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de-DE">
                <a:sym typeface="GillSans" charset="0"/>
              </a:rPr>
              <a:t>Second level</a:t>
            </a:r>
          </a:p>
          <a:p>
            <a:pPr lvl="2"/>
            <a:r>
              <a:rPr lang="en-US" altLang="de-DE">
                <a:sym typeface="GillSans" charset="0"/>
              </a:rPr>
              <a:t>Third level</a:t>
            </a:r>
          </a:p>
          <a:p>
            <a:pPr lvl="3"/>
            <a:r>
              <a:rPr lang="en-US" altLang="de-DE">
                <a:sym typeface="GillSans" charset="0"/>
              </a:rPr>
              <a:t>Fourth level</a:t>
            </a:r>
          </a:p>
          <a:p>
            <a:pPr lvl="4"/>
            <a:r>
              <a:rPr lang="en-US" altLang="de-DE">
                <a:sym typeface="GillSans" charset="0"/>
              </a:rPr>
              <a:t>Fifth level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A49C1-E130-3C4E-B9D8-AF0E93583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1879600"/>
            <a:ext cx="4406900" cy="440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200" kern="12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9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9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9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9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F7B8ADEE-1336-E548-B393-00260CC7E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52500" y="342900"/>
            <a:ext cx="7848600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200" kern="12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9pPr>
    </p:titleStyle>
    <p:bodyStyle>
      <a:lvl1pPr marL="889000" indent="-571500" algn="l" rtl="0" eaLnBrk="0" fontAlgn="base" hangingPunct="0">
        <a:spcBef>
          <a:spcPts val="32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333500" indent="-571500" algn="l" rtl="0" eaLnBrk="0" fontAlgn="base" hangingPunct="0">
        <a:spcBef>
          <a:spcPts val="32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2pPr>
      <a:lvl3pPr marL="1778000" indent="-571500" algn="l" rtl="0" eaLnBrk="0" fontAlgn="base" hangingPunct="0">
        <a:spcBef>
          <a:spcPts val="32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3pPr>
      <a:lvl4pPr marL="2222500" indent="-571500" algn="l" rtl="0" eaLnBrk="0" fontAlgn="base" hangingPunct="0">
        <a:spcBef>
          <a:spcPts val="32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4pPr>
      <a:lvl5pPr marL="2667000" indent="-571500" algn="l" rtl="0" eaLnBrk="0" fontAlgn="base" hangingPunct="0">
        <a:spcBef>
          <a:spcPts val="32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200" kern="12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GillSans" charset="0"/>
          <a:ea typeface="ヒラギノ角ゴ ProN W3" charset="0"/>
          <a:cs typeface="ヒラギノ角ゴ ProN W3" charset="0"/>
          <a:sym typeface="GillSans" charset="0"/>
        </a:defRPr>
      </a:lvl9pPr>
    </p:titleStyle>
    <p:bodyStyle>
      <a:lvl1pPr marL="889000" indent="-571500" algn="l" rtl="0" eaLnBrk="0" fontAlgn="base" hangingPunct="0">
        <a:spcBef>
          <a:spcPts val="32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333500" indent="-571500" algn="l" rtl="0" eaLnBrk="0" fontAlgn="base" hangingPunct="0">
        <a:spcBef>
          <a:spcPts val="32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2pPr>
      <a:lvl3pPr marL="1778000" indent="-571500" algn="l" rtl="0" eaLnBrk="0" fontAlgn="base" hangingPunct="0">
        <a:spcBef>
          <a:spcPts val="32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3pPr>
      <a:lvl4pPr marL="2222500" indent="-571500" algn="l" rtl="0" eaLnBrk="0" fontAlgn="base" hangingPunct="0">
        <a:spcBef>
          <a:spcPts val="32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4pPr>
      <a:lvl5pPr marL="2667000" indent="-571500" algn="l" rtl="0" eaLnBrk="0" fontAlgn="base" hangingPunct="0">
        <a:spcBef>
          <a:spcPts val="3200"/>
        </a:spcBef>
        <a:spcAft>
          <a:spcPct val="0"/>
        </a:spcAft>
        <a:buSzPct val="171000"/>
        <a:buFont typeface="Gill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DCAD9A6-6DEA-FF49-AA31-CC56A54E6E31}"/>
              </a:ext>
            </a:extLst>
          </p:cNvPr>
          <p:cNvSpPr txBox="1"/>
          <p:nvPr/>
        </p:nvSpPr>
        <p:spPr>
          <a:xfrm>
            <a:off x="340296" y="2253928"/>
            <a:ext cx="9289032" cy="9507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/>
              <a:t>Wozu Gemeinde(</a:t>
            </a:r>
            <a:r>
              <a:rPr lang="de-DE" sz="4000" dirty="0" err="1"/>
              <a:t>mitgliedschaft</a:t>
            </a:r>
            <a:r>
              <a:rPr lang="de-DE" sz="4000" dirty="0"/>
              <a:t>)</a:t>
            </a:r>
          </a:p>
          <a:p>
            <a:pPr algn="ctr"/>
            <a:endParaRPr lang="de-DE" sz="4000" dirty="0"/>
          </a:p>
          <a:p>
            <a:r>
              <a:rPr lang="de-DE" sz="2800" dirty="0"/>
              <a:t>1. Definition von Gemeindemitgliedschaft</a:t>
            </a:r>
          </a:p>
          <a:p>
            <a:endParaRPr lang="de-DE" sz="1600" dirty="0"/>
          </a:p>
          <a:p>
            <a:r>
              <a:rPr lang="de-DE" sz="2400" dirty="0"/>
              <a:t>„Gemeindemitgliedschaft“ soll als eine verbindliche und dauerhafte Bindung an eine Ortsgemeinde verstanden werden, in der man sich einbringt und Verantwortung übernimmt </a:t>
            </a:r>
          </a:p>
          <a:p>
            <a:endParaRPr lang="de-DE" sz="2400" dirty="0"/>
          </a:p>
          <a:p>
            <a:r>
              <a:rPr lang="de-DE" sz="2800" dirty="0"/>
              <a:t>2. Ein Blick ins Neuen Testaments</a:t>
            </a:r>
          </a:p>
          <a:p>
            <a:endParaRPr lang="de-DE" sz="2800" dirty="0"/>
          </a:p>
          <a:p>
            <a:r>
              <a:rPr lang="de-DE" sz="2800" dirty="0"/>
              <a:t>3. Gründe für eine gelebte Gemeinde(</a:t>
            </a:r>
            <a:r>
              <a:rPr lang="de-DE" sz="2800" dirty="0" err="1"/>
              <a:t>mitgliedschaft</a:t>
            </a:r>
            <a:r>
              <a:rPr lang="de-DE" sz="2800" dirty="0"/>
              <a:t>)</a:t>
            </a:r>
            <a:endParaRPr lang="de-DE" sz="2400" dirty="0"/>
          </a:p>
          <a:p>
            <a:pPr marL="342900" indent="-342900">
              <a:buFontTx/>
              <a:buChar char="-"/>
            </a:pPr>
            <a:endParaRPr lang="de-DE" sz="2400" dirty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de-DE" sz="2400" dirty="0"/>
              <a:t>Weil Jesus Christus sein Leben für die Gemeinde gegeben hat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de-DE" sz="2400" dirty="0"/>
              <a:t>Weil wir als Christen Gemeinschaft brauchen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de-DE" sz="2400" dirty="0"/>
              <a:t>Weil es ist eine Verpflichtung vor Gott und der von Gott eingesetzten </a:t>
            </a:r>
            <a:r>
              <a:rPr lang="de-DE" sz="2400" dirty="0" err="1"/>
              <a:t>Ältestenschaft</a:t>
            </a:r>
            <a:r>
              <a:rPr lang="de-DE" sz="2400" dirty="0"/>
              <a:t> ist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de-DE" sz="2400" dirty="0"/>
              <a:t>Um die Reinheit in der Gemeinde zu bewahren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de-DE" sz="2400" dirty="0"/>
              <a:t>Um Gott in der Gemeinde dienen zu können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de-DE" sz="2400" dirty="0"/>
              <a:t>Weil es ein klares Zeichen ist um zu zeigen, dass man zu Christus gehört und ihm Gehorsam Christus gegenüber leben möchte</a:t>
            </a:r>
          </a:p>
        </p:txBody>
      </p:sp>
    </p:spTree>
    <p:extLst>
      <p:ext uri="{BB962C8B-B14F-4D97-AF65-F5344CB8AC3E}">
        <p14:creationId xmlns:p14="http://schemas.microsoft.com/office/powerpoint/2010/main" val="3076420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el &amp; Aufzählung">
  <a:themeElements>
    <a:clrScheme name="Titel &amp; Aufzäh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">
      <a:majorFont>
        <a:latin typeface="GillSans"/>
        <a:ea typeface="ヒラギノ角ゴ ProN W3"/>
        <a:cs typeface="ヒラギノ角ゴ ProN W3"/>
      </a:majorFont>
      <a:minorFont>
        <a:latin typeface="Gill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Titel &amp; Aufzäh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Titel &amp; Aufzählung - Links">
  <a:themeElements>
    <a:clrScheme name="Titel &amp; Aufzählung - Link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Links">
      <a:majorFont>
        <a:latin typeface="GillSans"/>
        <a:ea typeface="ヒラギノ角ゴ ProN W3"/>
        <a:cs typeface="ヒラギノ角ゴ ProN W3"/>
      </a:majorFont>
      <a:minorFont>
        <a:latin typeface="Gill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Titel &amp; Aufzählung - Lin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itel &amp; Aufzählung - 2 Spalten">
  <a:themeElements>
    <a:clrScheme name="Titel &amp; Aufzählung - 2 Spalt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2 Spalten">
      <a:majorFont>
        <a:latin typeface="GillSans"/>
        <a:ea typeface="ヒラギノ角ゴ ProN W3"/>
        <a:cs typeface="ヒラギノ角ゴ ProN W3"/>
      </a:majorFont>
      <a:minorFont>
        <a:latin typeface="Gill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Titel &amp; Aufzählung - 2 Spalt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itel &amp; Aufzählung - Rechts">
  <a:themeElements>
    <a:clrScheme name="Titel &amp; Aufzählung - Rech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Rechts">
      <a:majorFont>
        <a:latin typeface="GillSans"/>
        <a:ea typeface="ヒラギノ角ゴ ProN W3"/>
        <a:cs typeface="ヒラギノ角ゴ ProN W3"/>
      </a:majorFont>
      <a:minorFont>
        <a:latin typeface="Gill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Titel &amp; Aufzählung - Rech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Titel, Aufzählung &amp; Foto">
  <a:themeElements>
    <a:clrScheme name="Titel, Aufzählung &amp; F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, Aufzählung &amp; Foto">
      <a:majorFont>
        <a:latin typeface="GillSans"/>
        <a:ea typeface="ヒラギノ角ゴ ProN W3"/>
        <a:cs typeface="ヒラギノ角ゴ ProN W3"/>
      </a:majorFont>
      <a:minorFont>
        <a:latin typeface="Gill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Titel, Aufzählung &amp; F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el - Mitte">
  <a:themeElements>
    <a:clrScheme name="Titel - Mit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Mitte">
      <a:majorFont>
        <a:latin typeface="GillSans"/>
        <a:ea typeface="ヒラギノ角ゴ ProN W3"/>
        <a:cs typeface="ヒラギノ角ゴ ProN W3"/>
      </a:majorFont>
      <a:minorFont>
        <a:latin typeface="Gill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Titel - Mit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ufzählung">
  <a:themeElements>
    <a:clrScheme name="Aufzäh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fzählung">
      <a:majorFont>
        <a:latin typeface="GillSans"/>
        <a:ea typeface="ヒラギノ角ゴ ProN W3"/>
        <a:cs typeface="ヒラギノ角ゴ ProN W3"/>
      </a:majorFont>
      <a:minorFont>
        <a:latin typeface="Gill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Aufzäh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Foto - Horizontal">
  <a:themeElements>
    <a:clrScheme name="F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al">
      <a:majorFont>
        <a:latin typeface="GillSans"/>
        <a:ea typeface="ヒラギノ角ゴ ProN W3"/>
        <a:cs typeface="ヒラギノ角ゴ ProN W3"/>
      </a:majorFont>
      <a:minorFont>
        <a:latin typeface="Gill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F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Foto - Horizontal, Spiegelung">
  <a:themeElements>
    <a:clrScheme name="Foto - Horizontal, Spiege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al, Spiegelung">
      <a:majorFont>
        <a:latin typeface="GillSans"/>
        <a:ea typeface="ヒラギノ角ゴ ProN W3"/>
        <a:cs typeface="ヒラギノ角ゴ ProN W3"/>
      </a:majorFont>
      <a:minorFont>
        <a:latin typeface="Gill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Foto - Horizontal, Spiege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Foto - Vertikal">
  <a:themeElements>
    <a:clrScheme name="Foto - Vertik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">
      <a:majorFont>
        <a:latin typeface="GillSans"/>
        <a:ea typeface="ヒラギノ角ゴ ProN W3"/>
        <a:cs typeface="ヒラギノ角ゴ ProN W3"/>
      </a:majorFont>
      <a:minorFont>
        <a:latin typeface="Gill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Foto - Vertik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Foto - Vertikal, Spiegelung">
  <a:themeElements>
    <a:clrScheme name="Foto - Vertikal, Spiege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, Spiegelung">
      <a:majorFont>
        <a:latin typeface="GillSans"/>
        <a:ea typeface="ヒラギノ角ゴ ProN W3"/>
        <a:cs typeface="ヒラギノ角ゴ ProN W3"/>
      </a:majorFont>
      <a:minorFont>
        <a:latin typeface="Gill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Foto - Vertikal, Spiege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itel - Oben">
  <a:themeElements>
    <a:clrScheme name="Titel - Ob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Oben">
      <a:majorFont>
        <a:latin typeface="GillSans"/>
        <a:ea typeface="ヒラギノ角ゴ ProN W3"/>
        <a:cs typeface="ヒラギノ角ゴ ProN W3"/>
      </a:majorFont>
      <a:minorFont>
        <a:latin typeface="Gill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Titel - Ob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GillSans"/>
        <a:ea typeface="ヒラギノ角ゴ ProN W3"/>
        <a:cs typeface="ヒラギノ角ゴ ProN W3"/>
      </a:majorFont>
      <a:minorFont>
        <a:latin typeface="Gill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119</Words>
  <Characters>0</Characters>
  <Application>Microsoft Macintosh PowerPoint</Application>
  <PresentationFormat>Benutzerdefiniert</PresentationFormat>
  <Lines>0</Lines>
  <Paragraphs>16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13</vt:i4>
      </vt:variant>
      <vt:variant>
        <vt:lpstr>Folientitel</vt:lpstr>
      </vt:variant>
      <vt:variant>
        <vt:i4>2</vt:i4>
      </vt:variant>
    </vt:vector>
  </HeadingPairs>
  <TitlesOfParts>
    <vt:vector size="17" baseType="lpstr">
      <vt:lpstr>Arial</vt:lpstr>
      <vt:lpstr>GillSans</vt:lpstr>
      <vt:lpstr>Titel &amp; Aufzählung</vt:lpstr>
      <vt:lpstr>Titel - Mitte</vt:lpstr>
      <vt:lpstr>Aufzählung</vt:lpstr>
      <vt:lpstr>Foto - Horizontal</vt:lpstr>
      <vt:lpstr>Foto - Horizontal, Spiegelung</vt:lpstr>
      <vt:lpstr>Foto - Vertikal</vt:lpstr>
      <vt:lpstr>Foto - Vertikal, Spiegelung</vt:lpstr>
      <vt:lpstr>Titel - Oben</vt:lpstr>
      <vt:lpstr>Leer</vt:lpstr>
      <vt:lpstr>Titel &amp; Aufzählung - Links</vt:lpstr>
      <vt:lpstr>Titel &amp; Aufzählung - 2 Spalten</vt:lpstr>
      <vt:lpstr>Titel &amp; Aufzählung - Rechts</vt:lpstr>
      <vt:lpstr>Titel, Aufzählung &amp; Foto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FEBG-Technik-Saal</dc:creator>
  <cp:keywords/>
  <dc:description/>
  <cp:lastModifiedBy>Microsoft Office User</cp:lastModifiedBy>
  <cp:revision>50</cp:revision>
  <dcterms:modified xsi:type="dcterms:W3CDTF">2019-03-31T08:03:22Z</dcterms:modified>
</cp:coreProperties>
</file>