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65" r:id="rId4"/>
    <p:sldId id="267" r:id="rId5"/>
    <p:sldId id="266" r:id="rId6"/>
    <p:sldId id="257" r:id="rId7"/>
    <p:sldId id="258" r:id="rId8"/>
    <p:sldId id="259" r:id="rId9"/>
    <p:sldId id="260" r:id="rId10"/>
    <p:sldId id="261" r:id="rId11"/>
    <p:sldId id="262" r:id="rId12"/>
    <p:sldId id="263" r:id="rId13"/>
  </p:sldIdLst>
  <p:sldSz cx="9144000" cy="5143500" type="screen16x9"/>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6" d="100"/>
          <a:sy n="116" d="100"/>
        </p:scale>
        <p:origin x="-654" y="-9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3429000"/>
          </a:xfrm>
          <a:prstGeom prst="rect">
            <a:avLst/>
          </a:prstGeom>
        </p:spPr>
      </p:pic>
      <p:sp>
        <p:nvSpPr>
          <p:cNvPr id="4" name="Date Placeholder 3"/>
          <p:cNvSpPr>
            <a:spLocks noGrp="1"/>
          </p:cNvSpPr>
          <p:nvPr>
            <p:ph type="dt" sz="half" idx="10"/>
          </p:nvPr>
        </p:nvSpPr>
        <p:spPr/>
        <p:txBody>
          <a:bodyPr/>
          <a:lstStyle/>
          <a:p>
            <a:fld id="{F3508601-C9F0-4590-9FF6-4667B743090D}" type="datetimeFigureOut">
              <a:rPr lang="de-DE" smtClean="0"/>
              <a:t>03.08.2019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385970E7-D503-424B-964D-A2A4BFD107C4}" type="slidenum">
              <a:rPr lang="de-DE" smtClean="0"/>
              <a:t>‹Nr.›</a:t>
            </a:fld>
            <a:endParaRPr lang="de-DE"/>
          </a:p>
        </p:txBody>
      </p:sp>
      <p:sp>
        <p:nvSpPr>
          <p:cNvPr id="3" name="Subtitle 2"/>
          <p:cNvSpPr>
            <a:spLocks noGrp="1"/>
          </p:cNvSpPr>
          <p:nvPr>
            <p:ph type="subTitle" idx="1"/>
          </p:nvPr>
        </p:nvSpPr>
        <p:spPr>
          <a:xfrm>
            <a:off x="1219200" y="2914650"/>
            <a:ext cx="6400800" cy="131445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en-US" dirty="0"/>
          </a:p>
        </p:txBody>
      </p:sp>
      <p:sp>
        <p:nvSpPr>
          <p:cNvPr id="2" name="Title 1"/>
          <p:cNvSpPr>
            <a:spLocks noGrp="1"/>
          </p:cNvSpPr>
          <p:nvPr>
            <p:ph type="ctrTitle"/>
          </p:nvPr>
        </p:nvSpPr>
        <p:spPr>
          <a:xfrm>
            <a:off x="685800" y="1505916"/>
            <a:ext cx="7772400" cy="1102519"/>
          </a:xfrm>
        </p:spPr>
        <p:txBody>
          <a:bodyPr/>
          <a:lstStyle>
            <a:lvl1pPr algn="ctr">
              <a:defRPr sz="3200"/>
            </a:lvl1pPr>
          </a:lstStyle>
          <a:p>
            <a:r>
              <a:rPr lang="de-DE" smtClean="0"/>
              <a:t>Titelmasterformat durch Klicken bearbeiten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e Placeholder 3"/>
          <p:cNvSpPr>
            <a:spLocks noGrp="1"/>
          </p:cNvSpPr>
          <p:nvPr>
            <p:ph type="dt" sz="half" idx="10"/>
          </p:nvPr>
        </p:nvSpPr>
        <p:spPr/>
        <p:txBody>
          <a:bodyPr/>
          <a:lstStyle/>
          <a:p>
            <a:fld id="{F3508601-C9F0-4590-9FF6-4667B743090D}" type="datetimeFigureOut">
              <a:rPr lang="de-DE" smtClean="0"/>
              <a:t>03.08.2019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385970E7-D503-424B-964D-A2A4BFD107C4}" type="slidenum">
              <a:rPr lang="de-DE" smtClean="0"/>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e Placeholder 3"/>
          <p:cNvSpPr>
            <a:spLocks noGrp="1"/>
          </p:cNvSpPr>
          <p:nvPr>
            <p:ph type="dt" sz="half" idx="10"/>
          </p:nvPr>
        </p:nvSpPr>
        <p:spPr/>
        <p:txBody>
          <a:bodyPr/>
          <a:lstStyle/>
          <a:p>
            <a:fld id="{F3508601-C9F0-4590-9FF6-4667B743090D}" type="datetimeFigureOut">
              <a:rPr lang="de-DE" smtClean="0"/>
              <a:t>03.08.2019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385970E7-D503-424B-964D-A2A4BFD107C4}" type="slidenum">
              <a:rPr lang="de-DE" smtClean="0"/>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a:xfrm>
            <a:off x="609600" y="205979"/>
            <a:ext cx="7924800" cy="857250"/>
          </a:xfrm>
        </p:spPr>
        <p:txBody>
          <a:bodyPr/>
          <a:lstStyle/>
          <a:p>
            <a:r>
              <a:rPr lang="de-DE" smtClean="0"/>
              <a:t>Titelmasterformat durch Klicken bearbeiten</a:t>
            </a:r>
            <a:endParaRPr lang="en-US" dirty="0"/>
          </a:p>
        </p:txBody>
      </p:sp>
      <p:sp>
        <p:nvSpPr>
          <p:cNvPr id="4" name="Date Placeholder 3"/>
          <p:cNvSpPr>
            <a:spLocks noGrp="1"/>
          </p:cNvSpPr>
          <p:nvPr>
            <p:ph type="dt" sz="half" idx="10"/>
          </p:nvPr>
        </p:nvSpPr>
        <p:spPr/>
        <p:txBody>
          <a:bodyPr/>
          <a:lstStyle/>
          <a:p>
            <a:fld id="{F3508601-C9F0-4590-9FF6-4667B743090D}" type="datetimeFigureOut">
              <a:rPr lang="de-DE" smtClean="0"/>
              <a:t>03.08.2019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385970E7-D503-424B-964D-A2A4BFD107C4}" type="slidenum">
              <a:rPr lang="de-DE" smtClean="0"/>
              <a:t>‹Nr.›</a:t>
            </a:fld>
            <a:endParaRPr lang="de-DE"/>
          </a:p>
        </p:txBody>
      </p:sp>
      <p:sp>
        <p:nvSpPr>
          <p:cNvPr id="8" name="Content Placeholder 7"/>
          <p:cNvSpPr>
            <a:spLocks noGrp="1"/>
          </p:cNvSpPr>
          <p:nvPr>
            <p:ph sz="quarter" idx="13"/>
          </p:nvPr>
        </p:nvSpPr>
        <p:spPr>
          <a:xfrm>
            <a:off x="609600" y="1200150"/>
            <a:ext cx="7924800" cy="30861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09601" y="3721894"/>
            <a:ext cx="7885113" cy="1021556"/>
          </a:xfrm>
        </p:spPr>
        <p:txBody>
          <a:bodyPr anchor="t"/>
          <a:lstStyle>
            <a:lvl1pPr algn="l">
              <a:defRPr sz="3200" b="0" i="0" cap="all" baseline="0"/>
            </a:lvl1pPr>
          </a:lstStyle>
          <a:p>
            <a:r>
              <a:rPr lang="de-DE" smtClean="0"/>
              <a:t>Titelmasterformat durch Klicken bearbeiten</a:t>
            </a:r>
            <a:endParaRPr lang="en-US" dirty="0"/>
          </a:p>
        </p:txBody>
      </p:sp>
      <p:sp>
        <p:nvSpPr>
          <p:cNvPr id="3" name="Text Placeholder 2"/>
          <p:cNvSpPr>
            <a:spLocks noGrp="1"/>
          </p:cNvSpPr>
          <p:nvPr>
            <p:ph type="body" idx="1"/>
          </p:nvPr>
        </p:nvSpPr>
        <p:spPr>
          <a:xfrm>
            <a:off x="609601" y="2596754"/>
            <a:ext cx="7885113" cy="1125140"/>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F3508601-C9F0-4590-9FF6-4667B743090D}" type="datetimeFigureOut">
              <a:rPr lang="de-DE" smtClean="0"/>
              <a:t>03.08.2019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385970E7-D503-424B-964D-A2A4BFD107C4}" type="slidenum">
              <a:rPr lang="de-DE" smtClean="0"/>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200150"/>
            <a:ext cx="3733800" cy="30861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smtClean="0"/>
          </a:p>
        </p:txBody>
      </p:sp>
      <p:sp>
        <p:nvSpPr>
          <p:cNvPr id="13" name="Content Placeholder 12"/>
          <p:cNvSpPr>
            <a:spLocks noGrp="1"/>
          </p:cNvSpPr>
          <p:nvPr>
            <p:ph sz="quarter" idx="14"/>
          </p:nvPr>
        </p:nvSpPr>
        <p:spPr>
          <a:xfrm>
            <a:off x="4800600" y="1200150"/>
            <a:ext cx="3733800" cy="30861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smtClean="0"/>
          </a:p>
        </p:txBody>
      </p:sp>
      <p:sp>
        <p:nvSpPr>
          <p:cNvPr id="2" name="Title 1"/>
          <p:cNvSpPr>
            <a:spLocks noGrp="1"/>
          </p:cNvSpPr>
          <p:nvPr>
            <p:ph type="title"/>
          </p:nvPr>
        </p:nvSpPr>
        <p:spPr>
          <a:xfrm>
            <a:off x="609600" y="205979"/>
            <a:ext cx="7924800" cy="857250"/>
          </a:xfrm>
        </p:spPr>
        <p:txBody>
          <a:bodyPr/>
          <a:lstStyle/>
          <a:p>
            <a:r>
              <a:rPr lang="de-DE" smtClean="0"/>
              <a:t>Titelmasterformat durch Klicken bearbeiten</a:t>
            </a:r>
            <a:endParaRPr lang="en-US" dirty="0"/>
          </a:p>
        </p:txBody>
      </p:sp>
      <p:sp>
        <p:nvSpPr>
          <p:cNvPr id="5" name="Date Placeholder 4"/>
          <p:cNvSpPr>
            <a:spLocks noGrp="1"/>
          </p:cNvSpPr>
          <p:nvPr>
            <p:ph type="dt" sz="half" idx="10"/>
          </p:nvPr>
        </p:nvSpPr>
        <p:spPr/>
        <p:txBody>
          <a:bodyPr/>
          <a:lstStyle/>
          <a:p>
            <a:fld id="{F3508601-C9F0-4590-9FF6-4667B743090D}" type="datetimeFigureOut">
              <a:rPr lang="de-DE" smtClean="0"/>
              <a:t>03.08.2019</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385970E7-D503-424B-964D-A2A4BFD107C4}" type="slidenum">
              <a:rPr lang="de-DE" smtClean="0"/>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1657350"/>
            <a:ext cx="3733800" cy="26289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smtClean="0"/>
          </a:p>
        </p:txBody>
      </p:sp>
      <p:sp>
        <p:nvSpPr>
          <p:cNvPr id="11" name="Content Placeholder 10"/>
          <p:cNvSpPr>
            <a:spLocks noGrp="1"/>
          </p:cNvSpPr>
          <p:nvPr>
            <p:ph sz="quarter" idx="13"/>
          </p:nvPr>
        </p:nvSpPr>
        <p:spPr>
          <a:xfrm>
            <a:off x="609600" y="1657350"/>
            <a:ext cx="3733800" cy="26289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smtClean="0"/>
          </a:p>
        </p:txBody>
      </p:sp>
      <p:sp>
        <p:nvSpPr>
          <p:cNvPr id="2" name="Title 1"/>
          <p:cNvSpPr>
            <a:spLocks noGrp="1"/>
          </p:cNvSpPr>
          <p:nvPr>
            <p:ph type="title"/>
          </p:nvPr>
        </p:nvSpPr>
        <p:spPr>
          <a:xfrm>
            <a:off x="609600" y="205979"/>
            <a:ext cx="7924800" cy="857250"/>
          </a:xfrm>
        </p:spPr>
        <p:txBody>
          <a:bodyPr/>
          <a:lstStyle>
            <a:lvl1pPr>
              <a:defRPr/>
            </a:lvl1pPr>
          </a:lstStyle>
          <a:p>
            <a:r>
              <a:rPr lang="de-DE" smtClean="0"/>
              <a:t>Titelmasterformat durch Klicken bearbeiten</a:t>
            </a:r>
            <a:endParaRPr lang="en-US" dirty="0"/>
          </a:p>
        </p:txBody>
      </p:sp>
      <p:sp>
        <p:nvSpPr>
          <p:cNvPr id="3" name="Text Placeholder 2"/>
          <p:cNvSpPr>
            <a:spLocks noGrp="1"/>
          </p:cNvSpPr>
          <p:nvPr>
            <p:ph type="body" idx="1"/>
          </p:nvPr>
        </p:nvSpPr>
        <p:spPr>
          <a:xfrm>
            <a:off x="609600" y="1200150"/>
            <a:ext cx="3733800" cy="431006"/>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5" name="Text Placeholder 4"/>
          <p:cNvSpPr>
            <a:spLocks noGrp="1"/>
          </p:cNvSpPr>
          <p:nvPr>
            <p:ph type="body" sz="quarter" idx="3"/>
          </p:nvPr>
        </p:nvSpPr>
        <p:spPr>
          <a:xfrm>
            <a:off x="4800600" y="1200150"/>
            <a:ext cx="3733800" cy="431006"/>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7" name="Date Placeholder 6"/>
          <p:cNvSpPr>
            <a:spLocks noGrp="1"/>
          </p:cNvSpPr>
          <p:nvPr>
            <p:ph type="dt" sz="half" idx="10"/>
          </p:nvPr>
        </p:nvSpPr>
        <p:spPr/>
        <p:txBody>
          <a:bodyPr/>
          <a:lstStyle/>
          <a:p>
            <a:fld id="{F3508601-C9F0-4590-9FF6-4667B743090D}" type="datetimeFigureOut">
              <a:rPr lang="de-DE" smtClean="0"/>
              <a:t>03.08.2019</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385970E7-D503-424B-964D-A2A4BFD107C4}" type="slidenum">
              <a:rPr lang="de-DE" smtClean="0"/>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a:xfrm>
            <a:off x="609600" y="205979"/>
            <a:ext cx="7924800" cy="857250"/>
          </a:xfrm>
        </p:spPr>
        <p:txBody>
          <a:bodyPr/>
          <a:lstStyle/>
          <a:p>
            <a:r>
              <a:rPr lang="de-DE" smtClean="0"/>
              <a:t>Titelmasterformat durch Klicken bearbeiten</a:t>
            </a:r>
            <a:endParaRPr lang="en-US" dirty="0"/>
          </a:p>
        </p:txBody>
      </p:sp>
      <p:sp>
        <p:nvSpPr>
          <p:cNvPr id="3" name="Date Placeholder 2"/>
          <p:cNvSpPr>
            <a:spLocks noGrp="1"/>
          </p:cNvSpPr>
          <p:nvPr>
            <p:ph type="dt" sz="half" idx="10"/>
          </p:nvPr>
        </p:nvSpPr>
        <p:spPr/>
        <p:txBody>
          <a:bodyPr/>
          <a:lstStyle/>
          <a:p>
            <a:fld id="{F3508601-C9F0-4590-9FF6-4667B743090D}" type="datetimeFigureOut">
              <a:rPr lang="de-DE" smtClean="0"/>
              <a:t>03.08.2019</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385970E7-D503-424B-964D-A2A4BFD107C4}" type="slidenum">
              <a:rPr lang="de-DE" smtClean="0"/>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508601-C9F0-4590-9FF6-4667B743090D}" type="datetimeFigureOut">
              <a:rPr lang="de-DE" smtClean="0"/>
              <a:t>03.08.2019</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385970E7-D503-424B-964D-A2A4BFD107C4}" type="slidenum">
              <a:rPr lang="de-DE" smtClean="0"/>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085850"/>
            <a:ext cx="4648200" cy="32004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2" name="Title 1"/>
          <p:cNvSpPr>
            <a:spLocks noGrp="1"/>
          </p:cNvSpPr>
          <p:nvPr>
            <p:ph type="title"/>
          </p:nvPr>
        </p:nvSpPr>
        <p:spPr>
          <a:xfrm>
            <a:off x="612648" y="1085850"/>
            <a:ext cx="2971800" cy="822960"/>
          </a:xfrm>
        </p:spPr>
        <p:txBody>
          <a:bodyPr anchor="b"/>
          <a:lstStyle>
            <a:lvl1pPr algn="l">
              <a:defRPr sz="1800" b="0" i="0" cap="none" baseline="0">
                <a:solidFill>
                  <a:schemeClr val="tx2"/>
                </a:solidFill>
              </a:defRPr>
            </a:lvl1pPr>
          </a:lstStyle>
          <a:p>
            <a:r>
              <a:rPr lang="de-DE" smtClean="0"/>
              <a:t>Titelmasterformat durch Klicken bearbeiten</a:t>
            </a:r>
            <a:endParaRPr lang="en-US" dirty="0"/>
          </a:p>
        </p:txBody>
      </p:sp>
      <p:sp>
        <p:nvSpPr>
          <p:cNvPr id="4" name="Text Placeholder 3"/>
          <p:cNvSpPr>
            <a:spLocks noGrp="1"/>
          </p:cNvSpPr>
          <p:nvPr>
            <p:ph type="body" sz="half" idx="2"/>
          </p:nvPr>
        </p:nvSpPr>
        <p:spPr>
          <a:xfrm>
            <a:off x="612648" y="1910919"/>
            <a:ext cx="2971800" cy="2375332"/>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e Placeholder 4"/>
          <p:cNvSpPr>
            <a:spLocks noGrp="1"/>
          </p:cNvSpPr>
          <p:nvPr>
            <p:ph type="dt" sz="half" idx="10"/>
          </p:nvPr>
        </p:nvSpPr>
        <p:spPr/>
        <p:txBody>
          <a:bodyPr/>
          <a:lstStyle/>
          <a:p>
            <a:fld id="{F3508601-C9F0-4590-9FF6-4667B743090D}" type="datetimeFigureOut">
              <a:rPr lang="de-DE" smtClean="0"/>
              <a:t>03.08.2019</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385970E7-D503-424B-964D-A2A4BFD107C4}" type="slidenum">
              <a:rPr lang="de-DE" smtClean="0"/>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5143500"/>
          </a:xfrm>
          <a:prstGeom prst="rect">
            <a:avLst/>
          </a:prstGeom>
        </p:spPr>
      </p:pic>
      <p:sp>
        <p:nvSpPr>
          <p:cNvPr id="2" name="Title 1"/>
          <p:cNvSpPr>
            <a:spLocks noGrp="1"/>
          </p:cNvSpPr>
          <p:nvPr>
            <p:ph type="title"/>
          </p:nvPr>
        </p:nvSpPr>
        <p:spPr>
          <a:xfrm>
            <a:off x="609600" y="1085850"/>
            <a:ext cx="2971800" cy="822960"/>
          </a:xfrm>
        </p:spPr>
        <p:txBody>
          <a:bodyPr anchor="b"/>
          <a:lstStyle>
            <a:lvl1pPr algn="l">
              <a:defRPr sz="1800" b="0" i="0" cap="none" baseline="0">
                <a:solidFill>
                  <a:schemeClr val="tx2"/>
                </a:solidFill>
              </a:defRPr>
            </a:lvl1pPr>
          </a:lstStyle>
          <a:p>
            <a:r>
              <a:rPr lang="de-DE" smtClean="0"/>
              <a:t>Titelmasterformat durch Klicken bearbeiten</a:t>
            </a:r>
            <a:endParaRPr lang="en-US" dirty="0"/>
          </a:p>
        </p:txBody>
      </p:sp>
      <p:sp>
        <p:nvSpPr>
          <p:cNvPr id="3" name="Picture Placeholder 2"/>
          <p:cNvSpPr>
            <a:spLocks noGrp="1"/>
          </p:cNvSpPr>
          <p:nvPr>
            <p:ph type="pic" idx="1"/>
          </p:nvPr>
        </p:nvSpPr>
        <p:spPr>
          <a:xfrm>
            <a:off x="4657344" y="1085850"/>
            <a:ext cx="3419856" cy="260604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609600" y="1910918"/>
            <a:ext cx="2971800" cy="1803832"/>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e Placeholder 4"/>
          <p:cNvSpPr>
            <a:spLocks noGrp="1"/>
          </p:cNvSpPr>
          <p:nvPr>
            <p:ph type="dt" sz="half" idx="10"/>
          </p:nvPr>
        </p:nvSpPr>
        <p:spPr/>
        <p:txBody>
          <a:bodyPr/>
          <a:lstStyle/>
          <a:p>
            <a:fld id="{F3508601-C9F0-4590-9FF6-4667B743090D}" type="datetimeFigureOut">
              <a:rPr lang="de-DE" smtClean="0"/>
              <a:t>03.08.2019</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385970E7-D503-424B-964D-A2A4BFD107C4}" type="slidenum">
              <a:rPr lang="de-DE" smtClean="0"/>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5143500"/>
          </a:xfrm>
          <a:prstGeom prst="rect">
            <a:avLst/>
          </a:prstGeom>
        </p:spPr>
      </p:pic>
      <p:sp>
        <p:nvSpPr>
          <p:cNvPr id="2" name="Title Placeholder 1"/>
          <p:cNvSpPr>
            <a:spLocks noGrp="1"/>
          </p:cNvSpPr>
          <p:nvPr>
            <p:ph type="title"/>
          </p:nvPr>
        </p:nvSpPr>
        <p:spPr>
          <a:xfrm>
            <a:off x="609600" y="205979"/>
            <a:ext cx="7924800" cy="857250"/>
          </a:xfrm>
          <a:prstGeom prst="rect">
            <a:avLst/>
          </a:prstGeom>
        </p:spPr>
        <p:txBody>
          <a:bodyPr vert="horz" lIns="91440" tIns="45720" rIns="91440" bIns="45720" rtlCol="0" anchor="b" anchorCtr="0">
            <a:no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609600" y="1200151"/>
            <a:ext cx="7924800" cy="3394472"/>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smtClean="0"/>
          </a:p>
        </p:txBody>
      </p:sp>
      <p:sp>
        <p:nvSpPr>
          <p:cNvPr id="4" name="Date Placeholder 3"/>
          <p:cNvSpPr>
            <a:spLocks noGrp="1"/>
          </p:cNvSpPr>
          <p:nvPr>
            <p:ph type="dt" sz="half" idx="2"/>
          </p:nvPr>
        </p:nvSpPr>
        <p:spPr>
          <a:xfrm>
            <a:off x="5715000" y="4767263"/>
            <a:ext cx="1524000" cy="273844"/>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F3508601-C9F0-4590-9FF6-4667B743090D}" type="datetimeFigureOut">
              <a:rPr lang="de-DE" smtClean="0"/>
              <a:t>03.08.2019</a:t>
            </a:fld>
            <a:endParaRPr lang="de-DE"/>
          </a:p>
        </p:txBody>
      </p:sp>
      <p:sp>
        <p:nvSpPr>
          <p:cNvPr id="5" name="Footer Placeholder 4"/>
          <p:cNvSpPr>
            <a:spLocks noGrp="1"/>
          </p:cNvSpPr>
          <p:nvPr>
            <p:ph type="ftr" sz="quarter" idx="3"/>
          </p:nvPr>
        </p:nvSpPr>
        <p:spPr>
          <a:xfrm>
            <a:off x="609600" y="4767263"/>
            <a:ext cx="2895600" cy="273844"/>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de-DE"/>
          </a:p>
        </p:txBody>
      </p:sp>
      <p:sp>
        <p:nvSpPr>
          <p:cNvPr id="6" name="Slide Number Placeholder 5"/>
          <p:cNvSpPr>
            <a:spLocks noGrp="1"/>
          </p:cNvSpPr>
          <p:nvPr>
            <p:ph type="sldNum" sz="quarter" idx="4"/>
          </p:nvPr>
        </p:nvSpPr>
        <p:spPr>
          <a:xfrm>
            <a:off x="7543800" y="4767263"/>
            <a:ext cx="990600" cy="273844"/>
          </a:xfrm>
          <a:prstGeom prst="rect">
            <a:avLst/>
          </a:prstGeom>
        </p:spPr>
        <p:txBody>
          <a:bodyPr vert="horz" lIns="91440" tIns="45720" rIns="91440" bIns="45720" rtlCol="0" anchor="ctr"/>
          <a:lstStyle>
            <a:lvl1pPr algn="r">
              <a:defRPr sz="1100" baseline="0">
                <a:solidFill>
                  <a:schemeClr val="tx1"/>
                </a:solidFill>
              </a:defRPr>
            </a:lvl1pPr>
          </a:lstStyle>
          <a:p>
            <a:fld id="{385970E7-D503-424B-964D-A2A4BFD107C4}" type="slidenum">
              <a:rPr lang="de-DE" smtClean="0"/>
              <a:t>‹Nr.›</a:t>
            </a:fld>
            <a:endParaRPr lang="de-DE"/>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p:txBody>
          <a:bodyPr>
            <a:normAutofit/>
          </a:bodyPr>
          <a:lstStyle/>
          <a:p>
            <a:r>
              <a:rPr lang="de-DE" sz="3200" dirty="0" smtClean="0">
                <a:latin typeface="Times New Roman" panose="02020603050405020304" pitchFamily="18" charset="0"/>
                <a:cs typeface="Times New Roman" panose="02020603050405020304" pitchFamily="18" charset="0"/>
              </a:rPr>
              <a:t>2Petr 3,1-13</a:t>
            </a:r>
            <a:endParaRPr lang="de-DE" sz="3200" dirty="0">
              <a:latin typeface="Times New Roman" panose="02020603050405020304" pitchFamily="18" charset="0"/>
              <a:cs typeface="Times New Roman" panose="02020603050405020304" pitchFamily="18" charset="0"/>
            </a:endParaRPr>
          </a:p>
        </p:txBody>
      </p:sp>
      <p:sp>
        <p:nvSpPr>
          <p:cNvPr id="2" name="Titel 1"/>
          <p:cNvSpPr>
            <a:spLocks noGrp="1"/>
          </p:cNvSpPr>
          <p:nvPr>
            <p:ph type="ctrTitle"/>
          </p:nvPr>
        </p:nvSpPr>
        <p:spPr/>
        <p:txBody>
          <a:bodyPr/>
          <a:lstStyle/>
          <a:p>
            <a:r>
              <a:rPr lang="de-DE" dirty="0" smtClean="0">
                <a:latin typeface="Times New Roman" panose="02020603050405020304" pitchFamily="18" charset="0"/>
                <a:cs typeface="Times New Roman" panose="02020603050405020304" pitchFamily="18" charset="0"/>
              </a:rPr>
              <a:t>Jesus kommt wieder</a:t>
            </a:r>
            <a:endParaRPr lang="de-D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28709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dirty="0" smtClean="0">
                <a:latin typeface="Times New Roman" panose="02020603050405020304" pitchFamily="18" charset="0"/>
                <a:cs typeface="Times New Roman" panose="02020603050405020304" pitchFamily="18" charset="0"/>
              </a:rPr>
              <a:t>Gerichte in der Trübsal</a:t>
            </a:r>
            <a:endParaRPr lang="de-DE" sz="3200" dirty="0">
              <a:latin typeface="Times New Roman" panose="02020603050405020304" pitchFamily="18" charset="0"/>
              <a:cs typeface="Times New Roman" panose="02020603050405020304" pitchFamily="18" charset="0"/>
            </a:endParaRPr>
          </a:p>
        </p:txBody>
      </p:sp>
      <p:sp>
        <p:nvSpPr>
          <p:cNvPr id="3" name="Inhaltsplatzhalter 2"/>
          <p:cNvSpPr>
            <a:spLocks noGrp="1"/>
          </p:cNvSpPr>
          <p:nvPr>
            <p:ph sz="quarter" idx="13"/>
          </p:nvPr>
        </p:nvSpPr>
        <p:spPr>
          <a:xfrm>
            <a:off x="609600" y="1200150"/>
            <a:ext cx="7924800" cy="3387824"/>
          </a:xfrm>
        </p:spPr>
        <p:txBody>
          <a:bodyPr>
            <a:normAutofit fontScale="85000" lnSpcReduction="20000"/>
          </a:bodyPr>
          <a:lstStyle/>
          <a:p>
            <a:pPr marL="0" indent="0" algn="just">
              <a:buNone/>
            </a:pPr>
            <a:r>
              <a:rPr lang="de-DE" sz="2600" i="1" dirty="0">
                <a:latin typeface="Times New Roman" panose="02020603050405020304" pitchFamily="18" charset="0"/>
                <a:cs typeface="Times New Roman" panose="02020603050405020304" pitchFamily="18" charset="0"/>
              </a:rPr>
              <a:t>„7 Und der erste posaunte: und es kam Hagel und </a:t>
            </a:r>
            <a:r>
              <a:rPr lang="de-DE" sz="2600" i="1" u="sng" dirty="0">
                <a:latin typeface="Times New Roman" panose="02020603050405020304" pitchFamily="18" charset="0"/>
                <a:cs typeface="Times New Roman" panose="02020603050405020304" pitchFamily="18" charset="0"/>
              </a:rPr>
              <a:t>Feuer</a:t>
            </a:r>
            <a:r>
              <a:rPr lang="de-DE" sz="2600" i="1" dirty="0">
                <a:latin typeface="Times New Roman" panose="02020603050405020304" pitchFamily="18" charset="0"/>
                <a:cs typeface="Times New Roman" panose="02020603050405020304" pitchFamily="18" charset="0"/>
              </a:rPr>
              <a:t>, mit Blut vermischt, und wurde auf die Erde geworfen. Und der dritte Teil der Erde </a:t>
            </a:r>
            <a:r>
              <a:rPr lang="de-DE" sz="2600" i="1" u="sng" dirty="0">
                <a:latin typeface="Times New Roman" panose="02020603050405020304" pitchFamily="18" charset="0"/>
                <a:cs typeface="Times New Roman" panose="02020603050405020304" pitchFamily="18" charset="0"/>
              </a:rPr>
              <a:t>verbrannte</a:t>
            </a:r>
            <a:r>
              <a:rPr lang="de-DE" sz="2600" i="1" dirty="0">
                <a:latin typeface="Times New Roman" panose="02020603050405020304" pitchFamily="18" charset="0"/>
                <a:cs typeface="Times New Roman" panose="02020603050405020304" pitchFamily="18" charset="0"/>
              </a:rPr>
              <a:t>, und der dritte Teil der Bäume </a:t>
            </a:r>
            <a:r>
              <a:rPr lang="de-DE" sz="2600" i="1" u="sng" dirty="0">
                <a:latin typeface="Times New Roman" panose="02020603050405020304" pitchFamily="18" charset="0"/>
                <a:cs typeface="Times New Roman" panose="02020603050405020304" pitchFamily="18" charset="0"/>
              </a:rPr>
              <a:t>verbrannte</a:t>
            </a:r>
            <a:r>
              <a:rPr lang="de-DE" sz="2600" i="1" dirty="0">
                <a:latin typeface="Times New Roman" panose="02020603050405020304" pitchFamily="18" charset="0"/>
                <a:cs typeface="Times New Roman" panose="02020603050405020304" pitchFamily="18" charset="0"/>
              </a:rPr>
              <a:t>, und alles grüne Gras </a:t>
            </a:r>
            <a:r>
              <a:rPr lang="de-DE" sz="2600" i="1" u="sng" dirty="0">
                <a:latin typeface="Times New Roman" panose="02020603050405020304" pitchFamily="18" charset="0"/>
                <a:cs typeface="Times New Roman" panose="02020603050405020304" pitchFamily="18" charset="0"/>
              </a:rPr>
              <a:t>verbrannte</a:t>
            </a:r>
            <a:r>
              <a:rPr lang="de-DE" sz="2600" i="1" dirty="0">
                <a:latin typeface="Times New Roman" panose="02020603050405020304" pitchFamily="18" charset="0"/>
                <a:cs typeface="Times New Roman" panose="02020603050405020304" pitchFamily="18" charset="0"/>
              </a:rPr>
              <a:t>. 8 Und der zweite Engel posaunte: Und etwas wie ein großer </a:t>
            </a:r>
            <a:r>
              <a:rPr lang="de-DE" sz="2600" i="1" u="sng" dirty="0">
                <a:latin typeface="Times New Roman" panose="02020603050405020304" pitchFamily="18" charset="0"/>
                <a:cs typeface="Times New Roman" panose="02020603050405020304" pitchFamily="18" charset="0"/>
              </a:rPr>
              <a:t>feuerflammender</a:t>
            </a:r>
            <a:r>
              <a:rPr lang="de-DE" sz="2600" i="1" dirty="0">
                <a:latin typeface="Times New Roman" panose="02020603050405020304" pitchFamily="18" charset="0"/>
                <a:cs typeface="Times New Roman" panose="02020603050405020304" pitchFamily="18" charset="0"/>
              </a:rPr>
              <a:t> Berg wurde ins Meer geworfen; und der dritte Teil des Meeres wurde zu Blut. 9 Und es starb der dritte Teil der Geschöpfe im Meer, die Leben hatten, und der dritte Teil der Schiffe wurde zerstört. 10 Und der dritte Engel posaunte: Und es fiel vom Himmel ein großer Stern, </a:t>
            </a:r>
            <a:r>
              <a:rPr lang="de-DE" sz="2600" i="1" u="sng" dirty="0">
                <a:latin typeface="Times New Roman" panose="02020603050405020304" pitchFamily="18" charset="0"/>
                <a:cs typeface="Times New Roman" panose="02020603050405020304" pitchFamily="18" charset="0"/>
              </a:rPr>
              <a:t>brennend</a:t>
            </a:r>
            <a:r>
              <a:rPr lang="de-DE" sz="2600" i="1" dirty="0">
                <a:latin typeface="Times New Roman" panose="02020603050405020304" pitchFamily="18" charset="0"/>
                <a:cs typeface="Times New Roman" panose="02020603050405020304" pitchFamily="18" charset="0"/>
              </a:rPr>
              <a:t> wie eine </a:t>
            </a:r>
            <a:r>
              <a:rPr lang="de-DE" sz="2600" i="1" u="sng" dirty="0">
                <a:latin typeface="Times New Roman" panose="02020603050405020304" pitchFamily="18" charset="0"/>
                <a:cs typeface="Times New Roman" panose="02020603050405020304" pitchFamily="18" charset="0"/>
              </a:rPr>
              <a:t>Fackel</a:t>
            </a:r>
            <a:r>
              <a:rPr lang="de-DE" sz="2600" i="1" dirty="0">
                <a:latin typeface="Times New Roman" panose="02020603050405020304" pitchFamily="18" charset="0"/>
                <a:cs typeface="Times New Roman" panose="02020603050405020304" pitchFamily="18" charset="0"/>
              </a:rPr>
              <a:t>, und er fiel auf den dritten Teil der Ströme und auf die Wasserquellen.“</a:t>
            </a:r>
            <a:r>
              <a:rPr lang="de-DE" sz="2600" dirty="0">
                <a:latin typeface="Times New Roman" panose="02020603050405020304" pitchFamily="18" charset="0"/>
                <a:cs typeface="Times New Roman" panose="02020603050405020304" pitchFamily="18" charset="0"/>
              </a:rPr>
              <a:t> (Offb 8,7-10)</a:t>
            </a:r>
          </a:p>
          <a:p>
            <a:pPr marL="0" indent="0">
              <a:buNone/>
            </a:pPr>
            <a:endParaRPr lang="de-DE" dirty="0"/>
          </a:p>
        </p:txBody>
      </p:sp>
    </p:spTree>
    <p:extLst>
      <p:ext uri="{BB962C8B-B14F-4D97-AF65-F5344CB8AC3E}">
        <p14:creationId xmlns:p14="http://schemas.microsoft.com/office/powerpoint/2010/main" val="3292195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dirty="0" smtClean="0">
                <a:latin typeface="Times New Roman" panose="02020603050405020304" pitchFamily="18" charset="0"/>
                <a:cs typeface="Times New Roman" panose="02020603050405020304" pitchFamily="18" charset="0"/>
              </a:rPr>
              <a:t>Jesus kommt wieder</a:t>
            </a:r>
            <a:endParaRPr lang="de-DE" sz="3200" dirty="0">
              <a:latin typeface="Times New Roman" panose="02020603050405020304" pitchFamily="18" charset="0"/>
              <a:cs typeface="Times New Roman" panose="02020603050405020304" pitchFamily="18" charset="0"/>
            </a:endParaRPr>
          </a:p>
        </p:txBody>
      </p:sp>
      <p:sp>
        <p:nvSpPr>
          <p:cNvPr id="3" name="Inhaltsplatzhalter 2"/>
          <p:cNvSpPr>
            <a:spLocks noGrp="1"/>
          </p:cNvSpPr>
          <p:nvPr>
            <p:ph sz="quarter" idx="13"/>
          </p:nvPr>
        </p:nvSpPr>
        <p:spPr/>
        <p:txBody>
          <a:bodyPr/>
          <a:lstStyle/>
          <a:p>
            <a:pPr marL="457200" indent="-457200">
              <a:buAutoNum type="arabicPeriod"/>
            </a:pPr>
            <a:r>
              <a:rPr lang="de-DE" sz="2200" dirty="0">
                <a:latin typeface="Times New Roman" panose="02020603050405020304" pitchFamily="18" charset="0"/>
                <a:cs typeface="Times New Roman" panose="02020603050405020304" pitchFamily="18" charset="0"/>
              </a:rPr>
              <a:t>Große Zweifel an der Wiederkunft (V.1-4)</a:t>
            </a:r>
          </a:p>
          <a:p>
            <a:pPr marL="457200" indent="-457200">
              <a:buAutoNum type="arabicPeriod"/>
            </a:pPr>
            <a:r>
              <a:rPr lang="de-DE" sz="2200" dirty="0">
                <a:latin typeface="Times New Roman" panose="02020603050405020304" pitchFamily="18" charset="0"/>
                <a:cs typeface="Times New Roman" panose="02020603050405020304" pitchFamily="18" charset="0"/>
              </a:rPr>
              <a:t>Feste Gewissheit der Wiederkunft (</a:t>
            </a:r>
            <a:r>
              <a:rPr lang="de-DE" sz="2200" dirty="0" smtClean="0">
                <a:latin typeface="Times New Roman" panose="02020603050405020304" pitchFamily="18" charset="0"/>
                <a:cs typeface="Times New Roman" panose="02020603050405020304" pitchFamily="18" charset="0"/>
              </a:rPr>
              <a:t>V.5-10)</a:t>
            </a:r>
            <a:endParaRPr lang="de-DE" sz="2200" dirty="0">
              <a:latin typeface="Times New Roman" panose="02020603050405020304" pitchFamily="18" charset="0"/>
              <a:cs typeface="Times New Roman" panose="02020603050405020304" pitchFamily="18" charset="0"/>
            </a:endParaRPr>
          </a:p>
          <a:p>
            <a:pPr marL="457200" indent="-457200">
              <a:buAutoNum type="arabicPeriod"/>
            </a:pPr>
            <a:r>
              <a:rPr lang="de-DE" sz="2200" dirty="0" smtClean="0">
                <a:latin typeface="Times New Roman" panose="02020603050405020304" pitchFamily="18" charset="0"/>
                <a:cs typeface="Times New Roman" panose="02020603050405020304" pitchFamily="18" charset="0"/>
              </a:rPr>
              <a:t>Praktische </a:t>
            </a:r>
            <a:r>
              <a:rPr lang="de-DE" sz="2200" dirty="0">
                <a:latin typeface="Times New Roman" panose="02020603050405020304" pitchFamily="18" charset="0"/>
                <a:cs typeface="Times New Roman" panose="02020603050405020304" pitchFamily="18" charset="0"/>
              </a:rPr>
              <a:t>Folgen der Wiederkunft (V.11-13</a:t>
            </a:r>
            <a:r>
              <a:rPr lang="de-DE" sz="2200" dirty="0" smtClean="0">
                <a:latin typeface="Times New Roman" panose="02020603050405020304" pitchFamily="18" charset="0"/>
                <a:cs typeface="Times New Roman" panose="02020603050405020304" pitchFamily="18" charset="0"/>
              </a:rPr>
              <a:t>)</a:t>
            </a:r>
            <a:endParaRPr lang="de-DE" dirty="0" smtClean="0"/>
          </a:p>
          <a:p>
            <a:pPr marL="457200" indent="-457200">
              <a:buAutoNum type="arabicPeriod"/>
            </a:pPr>
            <a:endParaRPr lang="de-DE" sz="2200" dirty="0">
              <a:latin typeface="Times New Roman" panose="02020603050405020304" pitchFamily="18" charset="0"/>
              <a:cs typeface="Times New Roman" panose="02020603050405020304" pitchFamily="18" charset="0"/>
            </a:endParaRPr>
          </a:p>
          <a:p>
            <a:pPr marL="0" indent="0">
              <a:buNone/>
            </a:pPr>
            <a:r>
              <a:rPr lang="de-DE" sz="2200" dirty="0">
                <a:latin typeface="Times New Roman" panose="02020603050405020304" pitchFamily="18" charset="0"/>
                <a:cs typeface="Times New Roman" panose="02020603050405020304" pitchFamily="18" charset="0"/>
              </a:rPr>
              <a:t>„Wir singen laut: Herr, komm doch wieder! Und denken leise: Jetzt noch nicht.“ (Manfred </a:t>
            </a:r>
            <a:r>
              <a:rPr lang="de-DE" sz="2200" dirty="0" err="1">
                <a:latin typeface="Times New Roman" panose="02020603050405020304" pitchFamily="18" charset="0"/>
                <a:cs typeface="Times New Roman" panose="02020603050405020304" pitchFamily="18" charset="0"/>
              </a:rPr>
              <a:t>Siebald</a:t>
            </a:r>
            <a:r>
              <a:rPr lang="de-DE" sz="2200" dirty="0">
                <a:latin typeface="Times New Roman" panose="02020603050405020304" pitchFamily="18" charset="0"/>
                <a:cs typeface="Times New Roman" panose="02020603050405020304" pitchFamily="18" charset="0"/>
              </a:rPr>
              <a:t>)</a:t>
            </a:r>
          </a:p>
          <a:p>
            <a:pPr marL="0" indent="0">
              <a:buNone/>
            </a:pPr>
            <a:endParaRPr lang="de-DE"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4243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dirty="0" smtClean="0">
                <a:latin typeface="Times New Roman" panose="02020603050405020304" pitchFamily="18" charset="0"/>
                <a:cs typeface="Times New Roman" panose="02020603050405020304" pitchFamily="18" charset="0"/>
              </a:rPr>
              <a:t>Jesus kommt wieder</a:t>
            </a:r>
            <a:endParaRPr lang="de-DE" sz="3200" dirty="0">
              <a:latin typeface="Times New Roman" panose="02020603050405020304" pitchFamily="18" charset="0"/>
              <a:cs typeface="Times New Roman" panose="02020603050405020304" pitchFamily="18" charset="0"/>
            </a:endParaRPr>
          </a:p>
        </p:txBody>
      </p:sp>
      <p:sp>
        <p:nvSpPr>
          <p:cNvPr id="3" name="Inhaltsplatzhalter 2"/>
          <p:cNvSpPr>
            <a:spLocks noGrp="1"/>
          </p:cNvSpPr>
          <p:nvPr>
            <p:ph sz="quarter" idx="13"/>
          </p:nvPr>
        </p:nvSpPr>
        <p:spPr/>
        <p:txBody>
          <a:bodyPr/>
          <a:lstStyle/>
          <a:p>
            <a:pPr marL="457200" indent="-457200">
              <a:buAutoNum type="arabicPeriod"/>
            </a:pPr>
            <a:r>
              <a:rPr lang="de-DE" sz="2200" dirty="0">
                <a:latin typeface="Times New Roman" panose="02020603050405020304" pitchFamily="18" charset="0"/>
                <a:cs typeface="Times New Roman" panose="02020603050405020304" pitchFamily="18" charset="0"/>
              </a:rPr>
              <a:t>Große Zweifel an der Wiederkunft (V.1-4)</a:t>
            </a:r>
          </a:p>
          <a:p>
            <a:pPr marL="457200" indent="-457200">
              <a:buAutoNum type="arabicPeriod"/>
            </a:pPr>
            <a:r>
              <a:rPr lang="de-DE" sz="2200" dirty="0">
                <a:latin typeface="Times New Roman" panose="02020603050405020304" pitchFamily="18" charset="0"/>
                <a:cs typeface="Times New Roman" panose="02020603050405020304" pitchFamily="18" charset="0"/>
              </a:rPr>
              <a:t>Feste Gewissheit der Wiederkunft (</a:t>
            </a:r>
            <a:r>
              <a:rPr lang="de-DE" sz="2200" dirty="0" smtClean="0">
                <a:latin typeface="Times New Roman" panose="02020603050405020304" pitchFamily="18" charset="0"/>
                <a:cs typeface="Times New Roman" panose="02020603050405020304" pitchFamily="18" charset="0"/>
              </a:rPr>
              <a:t>V.5-10)</a:t>
            </a:r>
            <a:endParaRPr lang="de-DE" sz="2200" dirty="0">
              <a:latin typeface="Times New Roman" panose="02020603050405020304" pitchFamily="18" charset="0"/>
              <a:cs typeface="Times New Roman" panose="02020603050405020304" pitchFamily="18" charset="0"/>
            </a:endParaRPr>
          </a:p>
          <a:p>
            <a:pPr marL="457200" indent="-457200">
              <a:buAutoNum type="arabicPeriod"/>
            </a:pPr>
            <a:r>
              <a:rPr lang="de-DE" sz="2200" dirty="0" smtClean="0">
                <a:latin typeface="Times New Roman" panose="02020603050405020304" pitchFamily="18" charset="0"/>
                <a:cs typeface="Times New Roman" panose="02020603050405020304" pitchFamily="18" charset="0"/>
              </a:rPr>
              <a:t>Praktische </a:t>
            </a:r>
            <a:r>
              <a:rPr lang="de-DE" sz="2200" dirty="0">
                <a:latin typeface="Times New Roman" panose="02020603050405020304" pitchFamily="18" charset="0"/>
                <a:cs typeface="Times New Roman" panose="02020603050405020304" pitchFamily="18" charset="0"/>
              </a:rPr>
              <a:t>Folgen der Wiederkunft (V.11-13</a:t>
            </a:r>
            <a:r>
              <a:rPr lang="de-DE" sz="2200" dirty="0" smtClean="0">
                <a:latin typeface="Times New Roman" panose="02020603050405020304" pitchFamily="18" charset="0"/>
                <a:cs typeface="Times New Roman" panose="02020603050405020304" pitchFamily="18" charset="0"/>
              </a:rPr>
              <a:t>)</a:t>
            </a:r>
            <a:endParaRPr lang="de-DE" dirty="0" smtClean="0"/>
          </a:p>
          <a:p>
            <a:pPr marL="457200" indent="-457200">
              <a:buAutoNum type="arabicPeriod"/>
            </a:pPr>
            <a:endParaRPr lang="de-DE" sz="2200" dirty="0">
              <a:latin typeface="Times New Roman" panose="02020603050405020304" pitchFamily="18" charset="0"/>
              <a:cs typeface="Times New Roman" panose="02020603050405020304" pitchFamily="18" charset="0"/>
            </a:endParaRPr>
          </a:p>
          <a:p>
            <a:pPr marL="0" indent="0">
              <a:buNone/>
            </a:pPr>
            <a:endParaRPr lang="de-DE"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868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dirty="0" smtClean="0">
                <a:latin typeface="Times New Roman" panose="02020603050405020304" pitchFamily="18" charset="0"/>
                <a:cs typeface="Times New Roman" panose="02020603050405020304" pitchFamily="18" charset="0"/>
              </a:rPr>
              <a:t>2Petr 3,1-13</a:t>
            </a:r>
            <a:endParaRPr lang="de-DE" sz="3200" dirty="0">
              <a:latin typeface="Times New Roman" panose="02020603050405020304" pitchFamily="18" charset="0"/>
              <a:cs typeface="Times New Roman" panose="02020603050405020304" pitchFamily="18" charset="0"/>
            </a:endParaRPr>
          </a:p>
        </p:txBody>
      </p:sp>
      <p:sp>
        <p:nvSpPr>
          <p:cNvPr id="3" name="Inhaltsplatzhalter 2"/>
          <p:cNvSpPr>
            <a:spLocks noGrp="1"/>
          </p:cNvSpPr>
          <p:nvPr>
            <p:ph sz="quarter" idx="13"/>
          </p:nvPr>
        </p:nvSpPr>
        <p:spPr/>
        <p:txBody>
          <a:bodyPr>
            <a:noAutofit/>
          </a:bodyPr>
          <a:lstStyle/>
          <a:p>
            <a:pPr marL="0" indent="0" algn="just">
              <a:buNone/>
            </a:pPr>
            <a:r>
              <a:rPr lang="de-DE" sz="2200" i="1" dirty="0" smtClean="0">
                <a:latin typeface="Times New Roman" panose="02020603050405020304" pitchFamily="18" charset="0"/>
                <a:cs typeface="Times New Roman" panose="02020603050405020304" pitchFamily="18" charset="0"/>
              </a:rPr>
              <a:t>1 </a:t>
            </a:r>
            <a:r>
              <a:rPr lang="de-DE" sz="2200" i="1" dirty="0">
                <a:latin typeface="Times New Roman" panose="02020603050405020304" pitchFamily="18" charset="0"/>
                <a:cs typeface="Times New Roman" panose="02020603050405020304" pitchFamily="18" charset="0"/>
              </a:rPr>
              <a:t>Diesen zweiten Brief, Geliebte, schreibe ich euch bereits, in welchen beiden ich durch Erinnerung eure lautere Gesinnung aufwecke, </a:t>
            </a:r>
            <a:r>
              <a:rPr lang="de-DE" sz="2200" i="1" dirty="0" smtClean="0">
                <a:latin typeface="Times New Roman" panose="02020603050405020304" pitchFamily="18" charset="0"/>
                <a:cs typeface="Times New Roman" panose="02020603050405020304" pitchFamily="18" charset="0"/>
              </a:rPr>
              <a:t>2 </a:t>
            </a:r>
            <a:r>
              <a:rPr lang="de-DE" sz="2200" i="1" dirty="0">
                <a:latin typeface="Times New Roman" panose="02020603050405020304" pitchFamily="18" charset="0"/>
                <a:cs typeface="Times New Roman" panose="02020603050405020304" pitchFamily="18" charset="0"/>
              </a:rPr>
              <a:t>damit ihr gedenkt der von den heiligen Propheten schon vorher gesprochenen Worte und des durch eure Apostel übermittelten Gebotes des Herrn und Retters </a:t>
            </a:r>
            <a:r>
              <a:rPr lang="de-DE" sz="2200" i="1" dirty="0" smtClean="0">
                <a:latin typeface="Times New Roman" panose="02020603050405020304" pitchFamily="18" charset="0"/>
                <a:cs typeface="Times New Roman" panose="02020603050405020304" pitchFamily="18" charset="0"/>
              </a:rPr>
              <a:t>3 </a:t>
            </a:r>
            <a:r>
              <a:rPr lang="de-DE" sz="2200" i="1" dirty="0">
                <a:latin typeface="Times New Roman" panose="02020603050405020304" pitchFamily="18" charset="0"/>
                <a:cs typeface="Times New Roman" panose="02020603050405020304" pitchFamily="18" charset="0"/>
              </a:rPr>
              <a:t>und zuerst dies wisst, dass in den letzten Tagen Spötter mit Spötterei kommen werden, die nach ihren eigenen Begierden wandeln </a:t>
            </a:r>
            <a:r>
              <a:rPr lang="de-DE" sz="2200" i="1" dirty="0" smtClean="0">
                <a:latin typeface="Times New Roman" panose="02020603050405020304" pitchFamily="18" charset="0"/>
                <a:cs typeface="Times New Roman" panose="02020603050405020304" pitchFamily="18" charset="0"/>
              </a:rPr>
              <a:t>4 </a:t>
            </a:r>
            <a:r>
              <a:rPr lang="de-DE" sz="2200" i="1" dirty="0">
                <a:latin typeface="Times New Roman" panose="02020603050405020304" pitchFamily="18" charset="0"/>
                <a:cs typeface="Times New Roman" panose="02020603050405020304" pitchFamily="18" charset="0"/>
              </a:rPr>
              <a:t>und sagen: Wo ist die Verheißung seiner Ankunft? Denn seitdem die Väter entschlafen sind, bleibt alles so von Anfang der Schöpfung an. </a:t>
            </a:r>
          </a:p>
        </p:txBody>
      </p:sp>
    </p:spTree>
    <p:extLst>
      <p:ext uri="{BB962C8B-B14F-4D97-AF65-F5344CB8AC3E}">
        <p14:creationId xmlns:p14="http://schemas.microsoft.com/office/powerpoint/2010/main" val="3645926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dirty="0" smtClean="0">
                <a:latin typeface="Times New Roman" panose="02020603050405020304" pitchFamily="18" charset="0"/>
                <a:cs typeface="Times New Roman" panose="02020603050405020304" pitchFamily="18" charset="0"/>
              </a:rPr>
              <a:t>2Petr 3,1-13</a:t>
            </a:r>
            <a:endParaRPr lang="de-DE" sz="3200" dirty="0">
              <a:latin typeface="Times New Roman" panose="02020603050405020304" pitchFamily="18" charset="0"/>
              <a:cs typeface="Times New Roman" panose="02020603050405020304" pitchFamily="18" charset="0"/>
            </a:endParaRPr>
          </a:p>
        </p:txBody>
      </p:sp>
      <p:sp>
        <p:nvSpPr>
          <p:cNvPr id="3" name="Inhaltsplatzhalter 2"/>
          <p:cNvSpPr>
            <a:spLocks noGrp="1"/>
          </p:cNvSpPr>
          <p:nvPr>
            <p:ph sz="quarter" idx="13"/>
          </p:nvPr>
        </p:nvSpPr>
        <p:spPr>
          <a:xfrm>
            <a:off x="609600" y="1203598"/>
            <a:ext cx="7924800" cy="3082652"/>
          </a:xfrm>
        </p:spPr>
        <p:txBody>
          <a:bodyPr>
            <a:noAutofit/>
          </a:bodyPr>
          <a:lstStyle/>
          <a:p>
            <a:pPr marL="0" indent="0" algn="just">
              <a:buNone/>
            </a:pPr>
            <a:r>
              <a:rPr lang="de-DE" sz="2200" i="1" dirty="0">
                <a:latin typeface="Times New Roman" panose="02020603050405020304" pitchFamily="18" charset="0"/>
                <a:cs typeface="Times New Roman" panose="02020603050405020304" pitchFamily="18" charset="0"/>
              </a:rPr>
              <a:t>5 Denn denen, die dies behaupten, ist verborgen, dass von jeher Himmel waren und eine Erde, die aus Wasser und durch Wasser Bestand hatte, und zwar durch das Wort Gottes, 6 durch </a:t>
            </a:r>
            <a:r>
              <a:rPr lang="de-DE" sz="2200" i="1" dirty="0" smtClean="0">
                <a:latin typeface="Times New Roman" panose="02020603050405020304" pitchFamily="18" charset="0"/>
                <a:cs typeface="Times New Roman" panose="02020603050405020304" pitchFamily="18" charset="0"/>
              </a:rPr>
              <a:t>welche </a:t>
            </a:r>
            <a:r>
              <a:rPr lang="de-DE" sz="2200" i="1" dirty="0">
                <a:latin typeface="Times New Roman" panose="02020603050405020304" pitchFamily="18" charset="0"/>
                <a:cs typeface="Times New Roman" panose="02020603050405020304" pitchFamily="18" charset="0"/>
              </a:rPr>
              <a:t>die damalige Welt, vom Wasser überschwemmt, unterging. 7 Die jetzigen Himmel und die jetzige Erde aber sind durch dasselbe Wort aufbewahrt und für das Feuer aufgehoben zum Tag des Gerichts und des Verderbens der gottlosen Menschen. </a:t>
            </a:r>
            <a:endParaRPr lang="de-DE" sz="2200" dirty="0"/>
          </a:p>
        </p:txBody>
      </p:sp>
    </p:spTree>
    <p:extLst>
      <p:ext uri="{BB962C8B-B14F-4D97-AF65-F5344CB8AC3E}">
        <p14:creationId xmlns:p14="http://schemas.microsoft.com/office/powerpoint/2010/main" val="14265516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dirty="0" smtClean="0">
                <a:latin typeface="Times New Roman" panose="02020603050405020304" pitchFamily="18" charset="0"/>
                <a:cs typeface="Times New Roman" panose="02020603050405020304" pitchFamily="18" charset="0"/>
              </a:rPr>
              <a:t>2Petr 3,1-13</a:t>
            </a:r>
            <a:endParaRPr lang="de-DE" sz="3200" dirty="0">
              <a:latin typeface="Times New Roman" panose="02020603050405020304" pitchFamily="18" charset="0"/>
              <a:cs typeface="Times New Roman" panose="02020603050405020304" pitchFamily="18" charset="0"/>
            </a:endParaRPr>
          </a:p>
        </p:txBody>
      </p:sp>
      <p:sp>
        <p:nvSpPr>
          <p:cNvPr id="3" name="Inhaltsplatzhalter 2"/>
          <p:cNvSpPr>
            <a:spLocks noGrp="1"/>
          </p:cNvSpPr>
          <p:nvPr>
            <p:ph sz="quarter" idx="13"/>
          </p:nvPr>
        </p:nvSpPr>
        <p:spPr/>
        <p:txBody>
          <a:bodyPr>
            <a:normAutofit lnSpcReduction="10000"/>
          </a:bodyPr>
          <a:lstStyle/>
          <a:p>
            <a:pPr marL="0" indent="0" algn="just">
              <a:buNone/>
            </a:pPr>
            <a:r>
              <a:rPr lang="de-DE" sz="2200" i="1" dirty="0">
                <a:latin typeface="Times New Roman" panose="02020603050405020304" pitchFamily="18" charset="0"/>
                <a:cs typeface="Times New Roman" panose="02020603050405020304" pitchFamily="18" charset="0"/>
              </a:rPr>
              <a:t>8 Dies eine aber sei euch nicht verborgen, Geliebte, dass beim Herrn ein Tag ist wie tausend Jahre und tausend Jahre wie ein Tag. 9 Der Herr verzögert nicht die Verheißung, wie es einige für eine Verzögerung halten, sondern er ist langmütig euch gegenüber, da er nicht will, dass irgendwelche verloren gehen, sondern dass alle zur Buße kommen. 10 Es wird aber der Tag des Herrn kommen wie ein Dieb; an ihm werden die Himmel mit gewaltigem Geräusch vergehen, die Elemente aber werden im Brand aufgelöst und die Erde und die Werke auf ihr im Gericht erfunden </a:t>
            </a:r>
            <a:r>
              <a:rPr lang="de-DE" sz="2200" i="1" dirty="0" smtClean="0">
                <a:latin typeface="Times New Roman" panose="02020603050405020304" pitchFamily="18" charset="0"/>
                <a:cs typeface="Times New Roman" panose="02020603050405020304" pitchFamily="18" charset="0"/>
              </a:rPr>
              <a:t>werden.</a:t>
            </a:r>
            <a:endParaRPr lang="de-DE" sz="2200" dirty="0">
              <a:latin typeface="Times New Roman" panose="02020603050405020304" pitchFamily="18" charset="0"/>
              <a:cs typeface="Times New Roman" panose="02020603050405020304" pitchFamily="18" charset="0"/>
            </a:endParaRPr>
          </a:p>
          <a:p>
            <a:pPr marL="0" indent="0">
              <a:buNone/>
            </a:pPr>
            <a:endParaRPr lang="de-DE" dirty="0"/>
          </a:p>
        </p:txBody>
      </p:sp>
    </p:spTree>
    <p:extLst>
      <p:ext uri="{BB962C8B-B14F-4D97-AF65-F5344CB8AC3E}">
        <p14:creationId xmlns:p14="http://schemas.microsoft.com/office/powerpoint/2010/main" val="1573860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dirty="0" smtClean="0">
                <a:latin typeface="Times New Roman" panose="02020603050405020304" pitchFamily="18" charset="0"/>
                <a:cs typeface="Times New Roman" panose="02020603050405020304" pitchFamily="18" charset="0"/>
              </a:rPr>
              <a:t>2Petr 3,1-13</a:t>
            </a:r>
            <a:endParaRPr lang="de-DE" sz="3200" dirty="0">
              <a:latin typeface="Times New Roman" panose="02020603050405020304" pitchFamily="18" charset="0"/>
              <a:cs typeface="Times New Roman" panose="02020603050405020304" pitchFamily="18" charset="0"/>
            </a:endParaRPr>
          </a:p>
        </p:txBody>
      </p:sp>
      <p:sp>
        <p:nvSpPr>
          <p:cNvPr id="3" name="Inhaltsplatzhalter 2"/>
          <p:cNvSpPr>
            <a:spLocks noGrp="1"/>
          </p:cNvSpPr>
          <p:nvPr>
            <p:ph sz="quarter" idx="13"/>
          </p:nvPr>
        </p:nvSpPr>
        <p:spPr/>
        <p:txBody>
          <a:bodyPr/>
          <a:lstStyle/>
          <a:p>
            <a:pPr marL="0" indent="0" algn="just">
              <a:buNone/>
            </a:pPr>
            <a:r>
              <a:rPr lang="de-DE" sz="2200" i="1" dirty="0">
                <a:latin typeface="Times New Roman" panose="02020603050405020304" pitchFamily="18" charset="0"/>
                <a:cs typeface="Times New Roman" panose="02020603050405020304" pitchFamily="18" charset="0"/>
              </a:rPr>
              <a:t>11 Da dies alles so aufgelöst wird, was für Leute müsst ihr dann sein in heiligem Wandel und </a:t>
            </a:r>
            <a:r>
              <a:rPr lang="de-DE" sz="2200" i="1" dirty="0" smtClean="0">
                <a:latin typeface="Times New Roman" panose="02020603050405020304" pitchFamily="18" charset="0"/>
                <a:cs typeface="Times New Roman" panose="02020603050405020304" pitchFamily="18" charset="0"/>
              </a:rPr>
              <a:t>Gottseligkeit, </a:t>
            </a:r>
            <a:r>
              <a:rPr lang="de-DE" sz="2200" i="1" dirty="0">
                <a:latin typeface="Times New Roman" panose="02020603050405020304" pitchFamily="18" charset="0"/>
                <a:cs typeface="Times New Roman" panose="02020603050405020304" pitchFamily="18" charset="0"/>
              </a:rPr>
              <a:t>12 indem ihr die Ankunft des Tages Gottes erwartet und beschleunigt, um dessentwillen die Himmel in Feuer geraten und aufgelöst und die Elemente im Brand zerschmelzen werden! 13 Wir erwarten aber nach seiner Verheißung neue Himmel und eine neue Erde, in denen Gerechtigkeit wohnt</a:t>
            </a:r>
            <a:r>
              <a:rPr lang="de-DE" sz="2200" i="1" dirty="0" smtClean="0">
                <a:latin typeface="Times New Roman" panose="02020603050405020304" pitchFamily="18" charset="0"/>
                <a:cs typeface="Times New Roman" panose="02020603050405020304" pitchFamily="18" charset="0"/>
              </a:rPr>
              <a:t>.“ </a:t>
            </a:r>
            <a:endParaRPr lang="de-DE" sz="2200" i="1" dirty="0">
              <a:latin typeface="Times New Roman" panose="02020603050405020304" pitchFamily="18" charset="0"/>
              <a:cs typeface="Times New Roman" panose="02020603050405020304" pitchFamily="18" charset="0"/>
            </a:endParaRPr>
          </a:p>
          <a:p>
            <a:endParaRPr lang="de-DE" dirty="0"/>
          </a:p>
        </p:txBody>
      </p:sp>
    </p:spTree>
    <p:extLst>
      <p:ext uri="{BB962C8B-B14F-4D97-AF65-F5344CB8AC3E}">
        <p14:creationId xmlns:p14="http://schemas.microsoft.com/office/powerpoint/2010/main" val="14357080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dirty="0" smtClean="0">
                <a:latin typeface="Times New Roman" panose="02020603050405020304" pitchFamily="18" charset="0"/>
                <a:cs typeface="Times New Roman" panose="02020603050405020304" pitchFamily="18" charset="0"/>
              </a:rPr>
              <a:t>Jesus kommt wieder</a:t>
            </a:r>
            <a:endParaRPr lang="de-DE" sz="3200" dirty="0">
              <a:latin typeface="Times New Roman" panose="02020603050405020304" pitchFamily="18" charset="0"/>
              <a:cs typeface="Times New Roman" panose="02020603050405020304" pitchFamily="18" charset="0"/>
            </a:endParaRPr>
          </a:p>
        </p:txBody>
      </p:sp>
      <p:sp>
        <p:nvSpPr>
          <p:cNvPr id="3" name="Inhaltsplatzhalter 2"/>
          <p:cNvSpPr>
            <a:spLocks noGrp="1"/>
          </p:cNvSpPr>
          <p:nvPr>
            <p:ph sz="quarter" idx="13"/>
          </p:nvPr>
        </p:nvSpPr>
        <p:spPr/>
        <p:txBody>
          <a:bodyPr>
            <a:normAutofit/>
          </a:bodyPr>
          <a:lstStyle/>
          <a:p>
            <a:pPr marL="457200" indent="-457200">
              <a:buAutoNum type="arabicPeriod"/>
            </a:pPr>
            <a:r>
              <a:rPr lang="de-DE" sz="2200" dirty="0" smtClean="0">
                <a:latin typeface="Times New Roman" panose="02020603050405020304" pitchFamily="18" charset="0"/>
                <a:cs typeface="Times New Roman" panose="02020603050405020304" pitchFamily="18" charset="0"/>
              </a:rPr>
              <a:t>Große </a:t>
            </a:r>
            <a:r>
              <a:rPr lang="de-DE" sz="2200" dirty="0">
                <a:latin typeface="Times New Roman" panose="02020603050405020304" pitchFamily="18" charset="0"/>
                <a:cs typeface="Times New Roman" panose="02020603050405020304" pitchFamily="18" charset="0"/>
              </a:rPr>
              <a:t>Zweifel an der Wiederkunft (V.1-4</a:t>
            </a:r>
            <a:r>
              <a:rPr lang="de-DE" sz="2200" dirty="0" smtClean="0">
                <a:latin typeface="Times New Roman" panose="02020603050405020304" pitchFamily="18" charset="0"/>
                <a:cs typeface="Times New Roman" panose="02020603050405020304" pitchFamily="18" charset="0"/>
              </a:rPr>
              <a:t>)</a:t>
            </a:r>
          </a:p>
          <a:p>
            <a:pPr marL="457200" indent="-457200">
              <a:buAutoNum type="arabicPeriod"/>
            </a:pPr>
            <a:endParaRPr lang="de-DE" sz="2200" dirty="0">
              <a:latin typeface="Times New Roman" panose="02020603050405020304" pitchFamily="18" charset="0"/>
              <a:cs typeface="Times New Roman" panose="02020603050405020304" pitchFamily="18" charset="0"/>
            </a:endParaRPr>
          </a:p>
          <a:p>
            <a:pPr marL="0" indent="0" algn="just">
              <a:buNone/>
            </a:pPr>
            <a:r>
              <a:rPr lang="de-DE" sz="2200" i="1" dirty="0">
                <a:latin typeface="Times New Roman" panose="02020603050405020304" pitchFamily="18" charset="0"/>
                <a:cs typeface="Times New Roman" panose="02020603050405020304" pitchFamily="18" charset="0"/>
              </a:rPr>
              <a:t>„Und wenn ich hingehe und euch eine Stätte bereite, so komme ich wieder und werde euch zu mir nehmen, damit auch ihr seid, wo ich bin.“</a:t>
            </a:r>
            <a:r>
              <a:rPr lang="de-DE" sz="2200" dirty="0">
                <a:latin typeface="Times New Roman" panose="02020603050405020304" pitchFamily="18" charset="0"/>
                <a:cs typeface="Times New Roman" panose="02020603050405020304" pitchFamily="18" charset="0"/>
              </a:rPr>
              <a:t> (Joh 14,3) </a:t>
            </a:r>
          </a:p>
        </p:txBody>
      </p:sp>
    </p:spTree>
    <p:extLst>
      <p:ext uri="{BB962C8B-B14F-4D97-AF65-F5344CB8AC3E}">
        <p14:creationId xmlns:p14="http://schemas.microsoft.com/office/powerpoint/2010/main" val="3737646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dirty="0" smtClean="0">
                <a:latin typeface="Times New Roman" panose="02020603050405020304" pitchFamily="18" charset="0"/>
                <a:cs typeface="Times New Roman" panose="02020603050405020304" pitchFamily="18" charset="0"/>
              </a:rPr>
              <a:t>Jesus kommt wieder</a:t>
            </a:r>
            <a:endParaRPr lang="de-DE" sz="3200" dirty="0">
              <a:latin typeface="Times New Roman" panose="02020603050405020304" pitchFamily="18" charset="0"/>
              <a:cs typeface="Times New Roman" panose="02020603050405020304" pitchFamily="18" charset="0"/>
            </a:endParaRPr>
          </a:p>
        </p:txBody>
      </p:sp>
      <p:sp>
        <p:nvSpPr>
          <p:cNvPr id="3" name="Inhaltsplatzhalter 2"/>
          <p:cNvSpPr>
            <a:spLocks noGrp="1"/>
          </p:cNvSpPr>
          <p:nvPr>
            <p:ph sz="quarter" idx="13"/>
          </p:nvPr>
        </p:nvSpPr>
        <p:spPr>
          <a:xfrm>
            <a:off x="609600" y="1200150"/>
            <a:ext cx="7924800" cy="3243808"/>
          </a:xfrm>
        </p:spPr>
        <p:txBody>
          <a:bodyPr>
            <a:noAutofit/>
          </a:bodyPr>
          <a:lstStyle/>
          <a:p>
            <a:pPr marL="457200" indent="-457200">
              <a:buAutoNum type="arabicPeriod"/>
            </a:pPr>
            <a:r>
              <a:rPr lang="de-DE" sz="2200" dirty="0" smtClean="0">
                <a:latin typeface="Times New Roman" panose="02020603050405020304" pitchFamily="18" charset="0"/>
                <a:cs typeface="Times New Roman" panose="02020603050405020304" pitchFamily="18" charset="0"/>
              </a:rPr>
              <a:t>Große </a:t>
            </a:r>
            <a:r>
              <a:rPr lang="de-DE" sz="2200" dirty="0">
                <a:latin typeface="Times New Roman" panose="02020603050405020304" pitchFamily="18" charset="0"/>
                <a:cs typeface="Times New Roman" panose="02020603050405020304" pitchFamily="18" charset="0"/>
              </a:rPr>
              <a:t>Zweifel an der Wiederkunft (</a:t>
            </a:r>
            <a:r>
              <a:rPr lang="de-DE" sz="2200" dirty="0" smtClean="0">
                <a:latin typeface="Times New Roman" panose="02020603050405020304" pitchFamily="18" charset="0"/>
                <a:cs typeface="Times New Roman" panose="02020603050405020304" pitchFamily="18" charset="0"/>
              </a:rPr>
              <a:t>V.1-4)</a:t>
            </a:r>
          </a:p>
          <a:p>
            <a:pPr marL="457200" indent="-457200">
              <a:buAutoNum type="arabicPeriod"/>
            </a:pPr>
            <a:r>
              <a:rPr lang="de-DE" sz="2200" dirty="0" smtClean="0">
                <a:latin typeface="Times New Roman" panose="02020603050405020304" pitchFamily="18" charset="0"/>
                <a:cs typeface="Times New Roman" panose="02020603050405020304" pitchFamily="18" charset="0"/>
              </a:rPr>
              <a:t>Feste </a:t>
            </a:r>
            <a:r>
              <a:rPr lang="de-DE" sz="2200" dirty="0">
                <a:latin typeface="Times New Roman" panose="02020603050405020304" pitchFamily="18" charset="0"/>
                <a:cs typeface="Times New Roman" panose="02020603050405020304" pitchFamily="18" charset="0"/>
              </a:rPr>
              <a:t>Gewissheit der Wiederkunft (V.5-10)</a:t>
            </a:r>
          </a:p>
          <a:p>
            <a:pPr marL="0" indent="0" algn="just">
              <a:buNone/>
            </a:pPr>
            <a:endParaRPr lang="de-DE" sz="2200" dirty="0">
              <a:latin typeface="Times New Roman" panose="02020603050405020304" pitchFamily="18" charset="0"/>
              <a:cs typeface="Times New Roman" panose="02020603050405020304" pitchFamily="18" charset="0"/>
            </a:endParaRPr>
          </a:p>
          <a:p>
            <a:pPr marL="0" indent="0" algn="just">
              <a:buNone/>
            </a:pPr>
            <a:r>
              <a:rPr lang="de-DE" sz="2200" i="1" dirty="0">
                <a:latin typeface="Times New Roman" panose="02020603050405020304" pitchFamily="18" charset="0"/>
                <a:cs typeface="Times New Roman" panose="02020603050405020304" pitchFamily="18" charset="0"/>
              </a:rPr>
              <a:t>„37 Aber wie die Tage Noahs waren, so wird auch die Ankunft des Sohnes des Menschen sein. 38 Denn wie sie in jenen Tagen vor der Flut waren: - sie aßen und tranken, sie heirateten und verheirateten bis zu dem Tag, da Noah in die Arche ging 39 und sie es nicht erkannten, bis die Flut kam und alle wegraffte -, so wird auch die Ankunft des Sohnes des Menschen sein.“</a:t>
            </a:r>
            <a:r>
              <a:rPr lang="de-DE" sz="2200" dirty="0">
                <a:latin typeface="Times New Roman" panose="02020603050405020304" pitchFamily="18" charset="0"/>
                <a:cs typeface="Times New Roman" panose="02020603050405020304" pitchFamily="18" charset="0"/>
              </a:rPr>
              <a:t> (Mt 24,37-39)</a:t>
            </a:r>
          </a:p>
        </p:txBody>
      </p:sp>
    </p:spTree>
    <p:extLst>
      <p:ext uri="{BB962C8B-B14F-4D97-AF65-F5344CB8AC3E}">
        <p14:creationId xmlns:p14="http://schemas.microsoft.com/office/powerpoint/2010/main" val="247841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dirty="0" smtClean="0">
                <a:latin typeface="Times New Roman" panose="02020603050405020304" pitchFamily="18" charset="0"/>
                <a:cs typeface="Times New Roman" panose="02020603050405020304" pitchFamily="18" charset="0"/>
              </a:rPr>
              <a:t>Warum kommt Jesus noch nicht wieder?</a:t>
            </a:r>
            <a:endParaRPr lang="de-DE" sz="3200" dirty="0">
              <a:latin typeface="Times New Roman" panose="02020603050405020304" pitchFamily="18" charset="0"/>
              <a:cs typeface="Times New Roman" panose="02020603050405020304" pitchFamily="18" charset="0"/>
            </a:endParaRPr>
          </a:p>
        </p:txBody>
      </p:sp>
      <p:sp>
        <p:nvSpPr>
          <p:cNvPr id="3" name="Inhaltsplatzhalter 2"/>
          <p:cNvSpPr>
            <a:spLocks noGrp="1"/>
          </p:cNvSpPr>
          <p:nvPr>
            <p:ph sz="quarter" idx="13"/>
          </p:nvPr>
        </p:nvSpPr>
        <p:spPr/>
        <p:txBody>
          <a:bodyPr>
            <a:normAutofit/>
          </a:bodyPr>
          <a:lstStyle/>
          <a:p>
            <a:pPr marL="457200" indent="-457200">
              <a:buAutoNum type="arabicPeriod"/>
            </a:pPr>
            <a:r>
              <a:rPr lang="de-DE" sz="2200" dirty="0" smtClean="0">
                <a:latin typeface="Times New Roman" panose="02020603050405020304" pitchFamily="18" charset="0"/>
                <a:cs typeface="Times New Roman" panose="02020603050405020304" pitchFamily="18" charset="0"/>
              </a:rPr>
              <a:t>Gott hat eine andere Zeitrechnung (V.8)</a:t>
            </a:r>
          </a:p>
          <a:p>
            <a:pPr marL="457200" indent="-457200">
              <a:buAutoNum type="arabicPeriod"/>
            </a:pPr>
            <a:r>
              <a:rPr lang="de-DE" sz="2200" dirty="0" smtClean="0">
                <a:latin typeface="Times New Roman" panose="02020603050405020304" pitchFamily="18" charset="0"/>
                <a:cs typeface="Times New Roman" panose="02020603050405020304" pitchFamily="18" charset="0"/>
              </a:rPr>
              <a:t>Gott hat Mitleid mit uns (V.9)</a:t>
            </a:r>
          </a:p>
        </p:txBody>
      </p:sp>
    </p:spTree>
    <p:extLst>
      <p:ext uri="{BB962C8B-B14F-4D97-AF65-F5344CB8AC3E}">
        <p14:creationId xmlns:p14="http://schemas.microsoft.com/office/powerpoint/2010/main" val="1298655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dirty="0" smtClean="0">
                <a:latin typeface="Times New Roman" panose="02020603050405020304" pitchFamily="18" charset="0"/>
                <a:cs typeface="Times New Roman" panose="02020603050405020304" pitchFamily="18" charset="0"/>
              </a:rPr>
              <a:t>Der „Tag des Herrn“</a:t>
            </a:r>
            <a:endParaRPr lang="de-DE" sz="3200" dirty="0">
              <a:latin typeface="Times New Roman" panose="02020603050405020304" pitchFamily="18" charset="0"/>
              <a:cs typeface="Times New Roman" panose="02020603050405020304" pitchFamily="18" charset="0"/>
            </a:endParaRPr>
          </a:p>
        </p:txBody>
      </p:sp>
      <p:sp>
        <p:nvSpPr>
          <p:cNvPr id="3" name="Inhaltsplatzhalter 2"/>
          <p:cNvSpPr>
            <a:spLocks noGrp="1"/>
          </p:cNvSpPr>
          <p:nvPr>
            <p:ph sz="quarter" idx="13"/>
          </p:nvPr>
        </p:nvSpPr>
        <p:spPr/>
        <p:txBody>
          <a:bodyPr>
            <a:normAutofit/>
          </a:bodyPr>
          <a:lstStyle/>
          <a:p>
            <a:pPr marL="0" indent="0" algn="just">
              <a:buNone/>
            </a:pPr>
            <a:r>
              <a:rPr lang="de-DE" sz="2200" i="1" dirty="0">
                <a:latin typeface="Times New Roman" panose="02020603050405020304" pitchFamily="18" charset="0"/>
                <a:cs typeface="Times New Roman" panose="02020603050405020304" pitchFamily="18" charset="0"/>
              </a:rPr>
              <a:t>„18 Wehe denen, die den Tag des HERRN herbeiwünschen! Wozu soll euch denn der Tag des HERRN sein? Er wird Finsternis sein und nicht Licht: 19 Wie wenn jemand vor dem Löwen flieht, und es begegnet ihm der Bär, aber er kommt noch nach Hause und stützt seine Hand an die Mauer, da beißt ihn die Schlange. 20 Wird so nicht der Tag des HERRN Finsternis sein und nicht Licht? Ja, Dunkelheit und nicht Glanz ist ihm eigen.“</a:t>
            </a:r>
            <a:r>
              <a:rPr lang="de-DE" sz="2200" dirty="0">
                <a:latin typeface="Times New Roman" panose="02020603050405020304" pitchFamily="18" charset="0"/>
                <a:cs typeface="Times New Roman" panose="02020603050405020304" pitchFamily="18" charset="0"/>
              </a:rPr>
              <a:t> (Am 5,18-20).</a:t>
            </a:r>
          </a:p>
        </p:txBody>
      </p:sp>
    </p:spTree>
    <p:extLst>
      <p:ext uri="{BB962C8B-B14F-4D97-AF65-F5344CB8AC3E}">
        <p14:creationId xmlns:p14="http://schemas.microsoft.com/office/powerpoint/2010/main" val="4219736223"/>
      </p:ext>
    </p:extLst>
  </p:cSld>
  <p:clrMapOvr>
    <a:masterClrMapping/>
  </p:clrMapOvr>
  <p:timing>
    <p:tnLst>
      <p:par>
        <p:cTn id="1" dur="indefinite" restart="never" nodeType="tmRoot"/>
      </p:par>
    </p:tnLst>
  </p:timing>
</p:sld>
</file>

<file path=ppt/theme/theme1.xml><?xml version="1.0" encoding="utf-8"?>
<a:theme xmlns:a="http://schemas.openxmlformats.org/drawingml/2006/main" name="Horizont">
  <a:themeElements>
    <a:clrScheme name="Horizont">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t">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t">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0</TotalTime>
  <Words>855</Words>
  <Application>Microsoft Office PowerPoint</Application>
  <PresentationFormat>Bildschirmpräsentation (16:9)</PresentationFormat>
  <Paragraphs>36</Paragraphs>
  <Slides>12</Slides>
  <Notes>0</Notes>
  <HiddenSlides>0</HiddenSlides>
  <MMClips>0</MMClips>
  <ScaleCrop>false</ScaleCrop>
  <HeadingPairs>
    <vt:vector size="4" baseType="variant">
      <vt:variant>
        <vt:lpstr>Design</vt:lpstr>
      </vt:variant>
      <vt:variant>
        <vt:i4>1</vt:i4>
      </vt:variant>
      <vt:variant>
        <vt:lpstr>Folientitel</vt:lpstr>
      </vt:variant>
      <vt:variant>
        <vt:i4>12</vt:i4>
      </vt:variant>
    </vt:vector>
  </HeadingPairs>
  <TitlesOfParts>
    <vt:vector size="13" baseType="lpstr">
      <vt:lpstr>Horizont</vt:lpstr>
      <vt:lpstr>Jesus kommt wieder</vt:lpstr>
      <vt:lpstr>2Petr 3,1-13</vt:lpstr>
      <vt:lpstr>2Petr 3,1-13</vt:lpstr>
      <vt:lpstr>2Petr 3,1-13</vt:lpstr>
      <vt:lpstr>2Petr 3,1-13</vt:lpstr>
      <vt:lpstr>Jesus kommt wieder</vt:lpstr>
      <vt:lpstr>Jesus kommt wieder</vt:lpstr>
      <vt:lpstr>Warum kommt Jesus noch nicht wieder?</vt:lpstr>
      <vt:lpstr>Der „Tag des Herrn“</vt:lpstr>
      <vt:lpstr>Gerichte in der Trübsal</vt:lpstr>
      <vt:lpstr>Jesus kommt wieder</vt:lpstr>
      <vt:lpstr>Jesus kommt wieder</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 kommt wieder</dc:title>
  <dc:creator>Christian Ferderer</dc:creator>
  <cp:lastModifiedBy>Christian Ferderer</cp:lastModifiedBy>
  <cp:revision>21</cp:revision>
  <dcterms:created xsi:type="dcterms:W3CDTF">2019-07-27T18:18:18Z</dcterms:created>
  <dcterms:modified xsi:type="dcterms:W3CDTF">2019-08-03T16:25:23Z</dcterms:modified>
</cp:coreProperties>
</file>